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59" r:id="rId7"/>
    <p:sldId id="258" r:id="rId8"/>
    <p:sldId id="263" r:id="rId9"/>
    <p:sldId id="262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A8F76B-1362-453A-9232-A3E08AFFF5BB}" v="37" dt="2023-12-08T09:57:53.9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ie LEJEUNE" userId="8823c1f8-2503-4ab2-8aed-e0bf3dc10a1a" providerId="ADAL" clId="{C6A8F76B-1362-453A-9232-A3E08AFFF5BB}"/>
    <pc:docChg chg="custSel delSld modSld sldOrd">
      <pc:chgData name="Sylvie LEJEUNE" userId="8823c1f8-2503-4ab2-8aed-e0bf3dc10a1a" providerId="ADAL" clId="{C6A8F76B-1362-453A-9232-A3E08AFFF5BB}" dt="2023-12-11T12:36:16.895" v="646" actId="14100"/>
      <pc:docMkLst>
        <pc:docMk/>
      </pc:docMkLst>
      <pc:sldChg chg="modSp">
        <pc:chgData name="Sylvie LEJEUNE" userId="8823c1f8-2503-4ab2-8aed-e0bf3dc10a1a" providerId="ADAL" clId="{C6A8F76B-1362-453A-9232-A3E08AFFF5BB}" dt="2023-12-06T07:45:51.850" v="94" actId="20577"/>
        <pc:sldMkLst>
          <pc:docMk/>
          <pc:sldMk cId="2713398209" sldId="256"/>
        </pc:sldMkLst>
        <pc:spChg chg="mod">
          <ac:chgData name="Sylvie LEJEUNE" userId="8823c1f8-2503-4ab2-8aed-e0bf3dc10a1a" providerId="ADAL" clId="{C6A8F76B-1362-453A-9232-A3E08AFFF5BB}" dt="2023-12-06T07:45:51.850" v="94" actId="20577"/>
          <ac:spMkLst>
            <pc:docMk/>
            <pc:sldMk cId="2713398209" sldId="256"/>
            <ac:spMk id="2" creationId="{94D948BA-5269-1DAC-1264-5A94BFC6D362}"/>
          </ac:spMkLst>
        </pc:spChg>
      </pc:sldChg>
      <pc:sldChg chg="modSp mod">
        <pc:chgData name="Sylvie LEJEUNE" userId="8823c1f8-2503-4ab2-8aed-e0bf3dc10a1a" providerId="ADAL" clId="{C6A8F76B-1362-453A-9232-A3E08AFFF5BB}" dt="2023-12-06T12:30:26.541" v="178" actId="20577"/>
        <pc:sldMkLst>
          <pc:docMk/>
          <pc:sldMk cId="181722906" sldId="257"/>
        </pc:sldMkLst>
        <pc:spChg chg="mod">
          <ac:chgData name="Sylvie LEJEUNE" userId="8823c1f8-2503-4ab2-8aed-e0bf3dc10a1a" providerId="ADAL" clId="{C6A8F76B-1362-453A-9232-A3E08AFFF5BB}" dt="2023-12-06T12:30:26.541" v="178" actId="20577"/>
          <ac:spMkLst>
            <pc:docMk/>
            <pc:sldMk cId="181722906" sldId="257"/>
            <ac:spMk id="2" creationId="{03798673-E0FC-6E85-DCE6-B1AB558044DE}"/>
          </ac:spMkLst>
        </pc:spChg>
      </pc:sldChg>
      <pc:sldChg chg="addSp delSp modSp mod">
        <pc:chgData name="Sylvie LEJEUNE" userId="8823c1f8-2503-4ab2-8aed-e0bf3dc10a1a" providerId="ADAL" clId="{C6A8F76B-1362-453A-9232-A3E08AFFF5BB}" dt="2023-12-08T09:55:00.618" v="627" actId="20577"/>
        <pc:sldMkLst>
          <pc:docMk/>
          <pc:sldMk cId="3371126535" sldId="259"/>
        </pc:sldMkLst>
        <pc:spChg chg="add mod">
          <ac:chgData name="Sylvie LEJEUNE" userId="8823c1f8-2503-4ab2-8aed-e0bf3dc10a1a" providerId="ADAL" clId="{C6A8F76B-1362-453A-9232-A3E08AFFF5BB}" dt="2023-12-08T09:54:25.928" v="608" actId="1076"/>
          <ac:spMkLst>
            <pc:docMk/>
            <pc:sldMk cId="3371126535" sldId="259"/>
            <ac:spMk id="2" creationId="{92197E8B-2522-9962-B64D-9540F73D5263}"/>
          </ac:spMkLst>
        </pc:spChg>
        <pc:spChg chg="mod">
          <ac:chgData name="Sylvie LEJEUNE" userId="8823c1f8-2503-4ab2-8aed-e0bf3dc10a1a" providerId="ADAL" clId="{C6A8F76B-1362-453A-9232-A3E08AFFF5BB}" dt="2023-12-08T09:54:43.124" v="614" actId="1076"/>
          <ac:spMkLst>
            <pc:docMk/>
            <pc:sldMk cId="3371126535" sldId="259"/>
            <ac:spMk id="5" creationId="{86FBBF6B-91F7-4BB0-5BD5-8D1227651573}"/>
          </ac:spMkLst>
        </pc:spChg>
        <pc:spChg chg="mod">
          <ac:chgData name="Sylvie LEJEUNE" userId="8823c1f8-2503-4ab2-8aed-e0bf3dc10a1a" providerId="ADAL" clId="{C6A8F76B-1362-453A-9232-A3E08AFFF5BB}" dt="2023-12-08T09:55:00.618" v="627" actId="20577"/>
          <ac:spMkLst>
            <pc:docMk/>
            <pc:sldMk cId="3371126535" sldId="259"/>
            <ac:spMk id="6" creationId="{D066811A-1844-7618-654F-5090DE3BB46C}"/>
          </ac:spMkLst>
        </pc:spChg>
        <pc:spChg chg="del mod">
          <ac:chgData name="Sylvie LEJEUNE" userId="8823c1f8-2503-4ab2-8aed-e0bf3dc10a1a" providerId="ADAL" clId="{C6A8F76B-1362-453A-9232-A3E08AFFF5BB}" dt="2023-12-06T15:20:54.063" v="538" actId="478"/>
          <ac:spMkLst>
            <pc:docMk/>
            <pc:sldMk cId="3371126535" sldId="259"/>
            <ac:spMk id="7" creationId="{BEB659A9-EA86-FA9B-A7C9-C5B79439D32D}"/>
          </ac:spMkLst>
        </pc:spChg>
        <pc:spChg chg="mod">
          <ac:chgData name="Sylvie LEJEUNE" userId="8823c1f8-2503-4ab2-8aed-e0bf3dc10a1a" providerId="ADAL" clId="{C6A8F76B-1362-453A-9232-A3E08AFFF5BB}" dt="2023-12-08T09:54:49.093" v="615" actId="1076"/>
          <ac:spMkLst>
            <pc:docMk/>
            <pc:sldMk cId="3371126535" sldId="259"/>
            <ac:spMk id="16" creationId="{36B9D769-00F4-1209-6F7C-068F88E9B75A}"/>
          </ac:spMkLst>
        </pc:spChg>
        <pc:spChg chg="mod">
          <ac:chgData name="Sylvie LEJEUNE" userId="8823c1f8-2503-4ab2-8aed-e0bf3dc10a1a" providerId="ADAL" clId="{C6A8F76B-1362-453A-9232-A3E08AFFF5BB}" dt="2023-12-08T09:54:41.319" v="613" actId="1076"/>
          <ac:spMkLst>
            <pc:docMk/>
            <pc:sldMk cId="3371126535" sldId="259"/>
            <ac:spMk id="17" creationId="{3B6A9475-CB7C-E587-8771-1EF5C68D2FB0}"/>
          </ac:spMkLst>
        </pc:spChg>
        <pc:grpChg chg="del">
          <ac:chgData name="Sylvie LEJEUNE" userId="8823c1f8-2503-4ab2-8aed-e0bf3dc10a1a" providerId="ADAL" clId="{C6A8F76B-1362-453A-9232-A3E08AFFF5BB}" dt="2023-12-06T15:20:47.019" v="536" actId="478"/>
          <ac:grpSpMkLst>
            <pc:docMk/>
            <pc:sldMk cId="3371126535" sldId="259"/>
            <ac:grpSpMk id="8" creationId="{B67A7B66-AE3B-EE54-EE83-D735FA02B3E0}"/>
          </ac:grpSpMkLst>
        </pc:grpChg>
        <pc:grpChg chg="del">
          <ac:chgData name="Sylvie LEJEUNE" userId="8823c1f8-2503-4ab2-8aed-e0bf3dc10a1a" providerId="ADAL" clId="{C6A8F76B-1362-453A-9232-A3E08AFFF5BB}" dt="2023-12-06T15:20:56.172" v="539" actId="478"/>
          <ac:grpSpMkLst>
            <pc:docMk/>
            <pc:sldMk cId="3371126535" sldId="259"/>
            <ac:grpSpMk id="12" creationId="{D6C07EF9-DF8E-C095-ACF0-F1CA15736946}"/>
          </ac:grpSpMkLst>
        </pc:grpChg>
        <pc:grpChg chg="del">
          <ac:chgData name="Sylvie LEJEUNE" userId="8823c1f8-2503-4ab2-8aed-e0bf3dc10a1a" providerId="ADAL" clId="{C6A8F76B-1362-453A-9232-A3E08AFFF5BB}" dt="2023-12-06T15:20:58.266" v="540" actId="478"/>
          <ac:grpSpMkLst>
            <pc:docMk/>
            <pc:sldMk cId="3371126535" sldId="259"/>
            <ac:grpSpMk id="18" creationId="{CD2DE65F-636E-E7CF-50DE-7D83C853A868}"/>
          </ac:grpSpMkLst>
        </pc:grpChg>
        <pc:grpChg chg="mod">
          <ac:chgData name="Sylvie LEJEUNE" userId="8823c1f8-2503-4ab2-8aed-e0bf3dc10a1a" providerId="ADAL" clId="{C6A8F76B-1362-453A-9232-A3E08AFFF5BB}" dt="2023-12-08T09:54:35.618" v="611" actId="1076"/>
          <ac:grpSpMkLst>
            <pc:docMk/>
            <pc:sldMk cId="3371126535" sldId="259"/>
            <ac:grpSpMk id="22" creationId="{DCBF1ADF-2412-EF6F-3BBB-065FBAB2DF52}"/>
          </ac:grpSpMkLst>
        </pc:grpChg>
      </pc:sldChg>
      <pc:sldChg chg="del">
        <pc:chgData name="Sylvie LEJEUNE" userId="8823c1f8-2503-4ab2-8aed-e0bf3dc10a1a" providerId="ADAL" clId="{C6A8F76B-1362-453A-9232-A3E08AFFF5BB}" dt="2023-12-04T12:38:46.136" v="36" actId="2696"/>
        <pc:sldMkLst>
          <pc:docMk/>
          <pc:sldMk cId="3728572776" sldId="260"/>
        </pc:sldMkLst>
      </pc:sldChg>
      <pc:sldChg chg="addSp delSp modSp mod">
        <pc:chgData name="Sylvie LEJEUNE" userId="8823c1f8-2503-4ab2-8aed-e0bf3dc10a1a" providerId="ADAL" clId="{C6A8F76B-1362-453A-9232-A3E08AFFF5BB}" dt="2023-12-11T12:36:16.895" v="646" actId="14100"/>
        <pc:sldMkLst>
          <pc:docMk/>
          <pc:sldMk cId="2849097600" sldId="262"/>
        </pc:sldMkLst>
        <pc:spChg chg="mod">
          <ac:chgData name="Sylvie LEJEUNE" userId="8823c1f8-2503-4ab2-8aed-e0bf3dc10a1a" providerId="ADAL" clId="{C6A8F76B-1362-453A-9232-A3E08AFFF5BB}" dt="2023-12-11T12:36:16.895" v="646" actId="14100"/>
          <ac:spMkLst>
            <pc:docMk/>
            <pc:sldMk cId="2849097600" sldId="262"/>
            <ac:spMk id="2" creationId="{74E8FFF1-3B9B-1B67-DFE4-7C59E4593D08}"/>
          </ac:spMkLst>
        </pc:spChg>
        <pc:spChg chg="del">
          <ac:chgData name="Sylvie LEJEUNE" userId="8823c1f8-2503-4ab2-8aed-e0bf3dc10a1a" providerId="ADAL" clId="{C6A8F76B-1362-453A-9232-A3E08AFFF5BB}" dt="2023-12-08T09:56:22.530" v="635" actId="478"/>
          <ac:spMkLst>
            <pc:docMk/>
            <pc:sldMk cId="2849097600" sldId="262"/>
            <ac:spMk id="6" creationId="{28C52230-E86E-90A4-5248-7E90756478D4}"/>
          </ac:spMkLst>
        </pc:spChg>
        <pc:spChg chg="add del mod">
          <ac:chgData name="Sylvie LEJEUNE" userId="8823c1f8-2503-4ab2-8aed-e0bf3dc10a1a" providerId="ADAL" clId="{C6A8F76B-1362-453A-9232-A3E08AFFF5BB}" dt="2023-12-08T09:57:30.693" v="641" actId="478"/>
          <ac:spMkLst>
            <pc:docMk/>
            <pc:sldMk cId="2849097600" sldId="262"/>
            <ac:spMk id="7" creationId="{177CD5C7-B0E8-F28D-44E9-195B91E42EAA}"/>
          </ac:spMkLst>
        </pc:spChg>
        <pc:picChg chg="mod">
          <ac:chgData name="Sylvie LEJEUNE" userId="8823c1f8-2503-4ab2-8aed-e0bf3dc10a1a" providerId="ADAL" clId="{C6A8F76B-1362-453A-9232-A3E08AFFF5BB}" dt="2023-12-08T09:56:38.247" v="637" actId="1076"/>
          <ac:picMkLst>
            <pc:docMk/>
            <pc:sldMk cId="2849097600" sldId="262"/>
            <ac:picMk id="42" creationId="{55AEAB5A-0D69-4642-C0E4-8683FAF7DA5F}"/>
          </ac:picMkLst>
        </pc:picChg>
      </pc:sldChg>
      <pc:sldChg chg="delSp modSp mod ord">
        <pc:chgData name="Sylvie LEJEUNE" userId="8823c1f8-2503-4ab2-8aed-e0bf3dc10a1a" providerId="ADAL" clId="{C6A8F76B-1362-453A-9232-A3E08AFFF5BB}" dt="2023-12-08T09:55:42.561" v="634" actId="14100"/>
        <pc:sldMkLst>
          <pc:docMk/>
          <pc:sldMk cId="1201566104" sldId="263"/>
        </pc:sldMkLst>
        <pc:spChg chg="mod">
          <ac:chgData name="Sylvie LEJEUNE" userId="8823c1f8-2503-4ab2-8aed-e0bf3dc10a1a" providerId="ADAL" clId="{C6A8F76B-1362-453A-9232-A3E08AFFF5BB}" dt="2023-12-04T12:39:12.856" v="62" actId="20577"/>
          <ac:spMkLst>
            <pc:docMk/>
            <pc:sldMk cId="1201566104" sldId="263"/>
            <ac:spMk id="2" creationId="{0BA1A047-C3DF-9B98-20A9-D0EB3AA8572E}"/>
          </ac:spMkLst>
        </pc:spChg>
        <pc:spChg chg="del">
          <ac:chgData name="Sylvie LEJEUNE" userId="8823c1f8-2503-4ab2-8aed-e0bf3dc10a1a" providerId="ADAL" clId="{C6A8F76B-1362-453A-9232-A3E08AFFF5BB}" dt="2023-12-06T12:32:05.509" v="347" actId="478"/>
          <ac:spMkLst>
            <pc:docMk/>
            <pc:sldMk cId="1201566104" sldId="263"/>
            <ac:spMk id="4" creationId="{2F6B8097-7B8E-DE39-E94C-D7DC074F2BC9}"/>
          </ac:spMkLst>
        </pc:spChg>
        <pc:spChg chg="mod">
          <ac:chgData name="Sylvie LEJEUNE" userId="8823c1f8-2503-4ab2-8aed-e0bf3dc10a1a" providerId="ADAL" clId="{C6A8F76B-1362-453A-9232-A3E08AFFF5BB}" dt="2023-12-08T09:55:42.561" v="634" actId="14100"/>
          <ac:spMkLst>
            <pc:docMk/>
            <pc:sldMk cId="1201566104" sldId="263"/>
            <ac:spMk id="6" creationId="{B1C6A540-9011-9551-7D7F-D9EB5AFC9CA5}"/>
          </ac:spMkLst>
        </pc:spChg>
        <pc:spChg chg="del mod">
          <ac:chgData name="Sylvie LEJEUNE" userId="8823c1f8-2503-4ab2-8aed-e0bf3dc10a1a" providerId="ADAL" clId="{C6A8F76B-1362-453A-9232-A3E08AFFF5BB}" dt="2023-12-06T12:32:05.518" v="349"/>
          <ac:spMkLst>
            <pc:docMk/>
            <pc:sldMk cId="1201566104" sldId="263"/>
            <ac:spMk id="7" creationId="{EBEE08A8-E4B6-C4A0-3698-8811BFFA402A}"/>
          </ac:spMkLst>
        </pc:spChg>
      </pc:sldChg>
      <pc:sldChg chg="addSp delSp modSp del mod">
        <pc:chgData name="Sylvie LEJEUNE" userId="8823c1f8-2503-4ab2-8aed-e0bf3dc10a1a" providerId="ADAL" clId="{C6A8F76B-1362-453A-9232-A3E08AFFF5BB}" dt="2023-12-08T09:54:12.336" v="603" actId="2696"/>
        <pc:sldMkLst>
          <pc:docMk/>
          <pc:sldMk cId="1098730560" sldId="264"/>
        </pc:sldMkLst>
        <pc:spChg chg="del">
          <ac:chgData name="Sylvie LEJEUNE" userId="8823c1f8-2503-4ab2-8aed-e0bf3dc10a1a" providerId="ADAL" clId="{C6A8F76B-1362-453A-9232-A3E08AFFF5BB}" dt="2023-12-08T09:54:08.595" v="602" actId="21"/>
          <ac:spMkLst>
            <pc:docMk/>
            <pc:sldMk cId="1098730560" sldId="264"/>
            <ac:spMk id="2" creationId="{0BA1A047-C3DF-9B98-20A9-D0EB3AA8572E}"/>
          </ac:spMkLst>
        </pc:spChg>
        <pc:spChg chg="mod">
          <ac:chgData name="Sylvie LEJEUNE" userId="8823c1f8-2503-4ab2-8aed-e0bf3dc10a1a" providerId="ADAL" clId="{C6A8F76B-1362-453A-9232-A3E08AFFF5BB}" dt="2023-12-06T10:24:26.602" v="175" actId="20577"/>
          <ac:spMkLst>
            <pc:docMk/>
            <pc:sldMk cId="1098730560" sldId="264"/>
            <ac:spMk id="3" creationId="{71C00E3A-A479-3944-961A-70F5260EC747}"/>
          </ac:spMkLst>
        </pc:spChg>
        <pc:spChg chg="add mod">
          <ac:chgData name="Sylvie LEJEUNE" userId="8823c1f8-2503-4ab2-8aed-e0bf3dc10a1a" providerId="ADAL" clId="{C6A8F76B-1362-453A-9232-A3E08AFFF5BB}" dt="2023-12-08T09:54:08.595" v="602" actId="21"/>
          <ac:spMkLst>
            <pc:docMk/>
            <pc:sldMk cId="1098730560" sldId="264"/>
            <ac:spMk id="7" creationId="{A08075DD-DD36-7105-0484-4863EFFDB41C}"/>
          </ac:spMkLst>
        </pc:spChg>
      </pc:sldChg>
      <pc:sldChg chg="del">
        <pc:chgData name="Sylvie LEJEUNE" userId="8823c1f8-2503-4ab2-8aed-e0bf3dc10a1a" providerId="ADAL" clId="{C6A8F76B-1362-453A-9232-A3E08AFFF5BB}" dt="2023-12-06T12:32:10.134" v="350" actId="2696"/>
        <pc:sldMkLst>
          <pc:docMk/>
          <pc:sldMk cId="3390316675" sldId="265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B65539-439F-4680-A17A-F1F98AA8FABA}" type="doc">
      <dgm:prSet loTypeId="urn:microsoft.com/office/officeart/2005/8/layout/matrix3" loCatId="matrix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EFAA19B-0AFE-4F52-949D-7D7A4BB3D0A9}">
      <dgm:prSet/>
      <dgm:spPr/>
      <dgm:t>
        <a:bodyPr/>
        <a:lstStyle/>
        <a:p>
          <a:r>
            <a:rPr lang="fr-FR" dirty="0"/>
            <a:t>L’identification du patient (nom, prénom et numéro national).</a:t>
          </a:r>
          <a:endParaRPr lang="en-US" dirty="0"/>
        </a:p>
      </dgm:t>
    </dgm:pt>
    <dgm:pt modelId="{4A478F17-CE10-4EDB-A0D7-8D97B9A8AF34}" type="parTrans" cxnId="{E40F4786-770E-46CF-9815-3E52EDC349A2}">
      <dgm:prSet/>
      <dgm:spPr/>
      <dgm:t>
        <a:bodyPr/>
        <a:lstStyle/>
        <a:p>
          <a:endParaRPr lang="en-US"/>
        </a:p>
      </dgm:t>
    </dgm:pt>
    <dgm:pt modelId="{720C905A-458C-4A30-8B15-17B95A2A1D1B}" type="sibTrans" cxnId="{E40F4786-770E-46CF-9815-3E52EDC349A2}">
      <dgm:prSet/>
      <dgm:spPr/>
      <dgm:t>
        <a:bodyPr/>
        <a:lstStyle/>
        <a:p>
          <a:endParaRPr lang="en-US"/>
        </a:p>
      </dgm:t>
    </dgm:pt>
    <dgm:pt modelId="{029DBB0D-3D1F-46A8-8A19-922445347590}">
      <dgm:prSet/>
      <dgm:spPr/>
      <dgm:t>
        <a:bodyPr/>
        <a:lstStyle/>
        <a:p>
          <a:r>
            <a:rPr lang="fr-FR" dirty="0"/>
            <a:t>La date de début </a:t>
          </a:r>
          <a:r>
            <a:rPr lang="fr-FR" u="sng" dirty="0"/>
            <a:t>et de fin </a:t>
          </a:r>
          <a:r>
            <a:rPr lang="fr-FR" dirty="0"/>
            <a:t>de l’incapacité de travail.</a:t>
          </a:r>
          <a:endParaRPr lang="en-US" dirty="0"/>
        </a:p>
      </dgm:t>
    </dgm:pt>
    <dgm:pt modelId="{8E5FB0E2-CCE8-4523-9458-0EEC88855838}" type="parTrans" cxnId="{14592DC0-FEF2-4329-A6FF-CFC9F1B93CEB}">
      <dgm:prSet/>
      <dgm:spPr/>
      <dgm:t>
        <a:bodyPr/>
        <a:lstStyle/>
        <a:p>
          <a:endParaRPr lang="en-US"/>
        </a:p>
      </dgm:t>
    </dgm:pt>
    <dgm:pt modelId="{79291488-63D0-4A98-B25C-ED09AE8A235E}" type="sibTrans" cxnId="{14592DC0-FEF2-4329-A6FF-CFC9F1B93CEB}">
      <dgm:prSet/>
      <dgm:spPr/>
      <dgm:t>
        <a:bodyPr/>
        <a:lstStyle/>
        <a:p>
          <a:endParaRPr lang="en-US"/>
        </a:p>
      </dgm:t>
    </dgm:pt>
    <dgm:pt modelId="{30E490DC-3F3A-449C-90B9-E6DFC7E26423}">
      <dgm:prSet/>
      <dgm:spPr/>
      <dgm:t>
        <a:bodyPr/>
        <a:lstStyle/>
        <a:p>
          <a:r>
            <a:rPr lang="fr-FR" dirty="0"/>
            <a:t>Le diagnostic (</a:t>
          </a:r>
          <a:r>
            <a:rPr lang="fr-FR" b="1" dirty="0"/>
            <a:t>«</a:t>
          </a:r>
          <a:r>
            <a:rPr lang="fr-FR" dirty="0"/>
            <a:t> </a:t>
          </a:r>
          <a:r>
            <a:rPr lang="fr-FR" b="1" dirty="0"/>
            <a:t>Maladie » n’est pas suffisant</a:t>
          </a:r>
          <a:r>
            <a:rPr lang="fr-FR" dirty="0"/>
            <a:t>)</a:t>
          </a:r>
          <a:endParaRPr lang="en-US" dirty="0"/>
        </a:p>
      </dgm:t>
    </dgm:pt>
    <dgm:pt modelId="{D475F079-063A-457A-8711-AF4249F54B38}" type="parTrans" cxnId="{3803856C-449C-44A4-88C4-3E93D36093C6}">
      <dgm:prSet/>
      <dgm:spPr/>
      <dgm:t>
        <a:bodyPr/>
        <a:lstStyle/>
        <a:p>
          <a:endParaRPr lang="en-US"/>
        </a:p>
      </dgm:t>
    </dgm:pt>
    <dgm:pt modelId="{A0BE2214-2DB1-430E-9445-661CB91BFAFA}" type="sibTrans" cxnId="{3803856C-449C-44A4-88C4-3E93D36093C6}">
      <dgm:prSet/>
      <dgm:spPr/>
      <dgm:t>
        <a:bodyPr/>
        <a:lstStyle/>
        <a:p>
          <a:endParaRPr lang="en-US"/>
        </a:p>
      </dgm:t>
    </dgm:pt>
    <dgm:pt modelId="{F342B315-784D-4ACB-97C8-43D31FE941D2}">
      <dgm:prSet/>
      <dgm:spPr/>
      <dgm:t>
        <a:bodyPr/>
        <a:lstStyle/>
        <a:p>
          <a:r>
            <a:rPr lang="fr-FR" dirty="0"/>
            <a:t>La signature, la date de signature et le cachet du médecin.</a:t>
          </a:r>
          <a:endParaRPr lang="en-US" dirty="0"/>
        </a:p>
      </dgm:t>
    </dgm:pt>
    <dgm:pt modelId="{9E111F42-D703-4F2C-BA43-F376C25CC309}" type="parTrans" cxnId="{F06C5E92-C08D-49FA-8ABD-150246133596}">
      <dgm:prSet/>
      <dgm:spPr/>
      <dgm:t>
        <a:bodyPr/>
        <a:lstStyle/>
        <a:p>
          <a:endParaRPr lang="en-US"/>
        </a:p>
      </dgm:t>
    </dgm:pt>
    <dgm:pt modelId="{20984A51-13D7-4413-B7C4-12E304A64A0E}" type="sibTrans" cxnId="{F06C5E92-C08D-49FA-8ABD-150246133596}">
      <dgm:prSet/>
      <dgm:spPr/>
      <dgm:t>
        <a:bodyPr/>
        <a:lstStyle/>
        <a:p>
          <a:endParaRPr lang="en-US"/>
        </a:p>
      </dgm:t>
    </dgm:pt>
    <dgm:pt modelId="{37CBB268-3D62-48D5-BA98-8806012B2165}" type="pres">
      <dgm:prSet presAssocID="{44B65539-439F-4680-A17A-F1F98AA8FABA}" presName="matrix" presStyleCnt="0">
        <dgm:presLayoutVars>
          <dgm:chMax val="1"/>
          <dgm:dir/>
          <dgm:resizeHandles val="exact"/>
        </dgm:presLayoutVars>
      </dgm:prSet>
      <dgm:spPr/>
    </dgm:pt>
    <dgm:pt modelId="{65E1AE2F-E7C4-48D4-B266-7713ED682007}" type="pres">
      <dgm:prSet presAssocID="{44B65539-439F-4680-A17A-F1F98AA8FABA}" presName="diamond" presStyleLbl="bgShp" presStyleIdx="0" presStyleCnt="1"/>
      <dgm:spPr/>
    </dgm:pt>
    <dgm:pt modelId="{55376F9A-DE06-4DE8-8581-52857CF36BE0}" type="pres">
      <dgm:prSet presAssocID="{44B65539-439F-4680-A17A-F1F98AA8FABA}" presName="quad1" presStyleLbl="node1" presStyleIdx="0" presStyleCnt="4" custScaleX="111661" custScaleY="116786" custLinFactNeighborX="-7794" custLinFactNeighborY="-5232">
        <dgm:presLayoutVars>
          <dgm:chMax val="0"/>
          <dgm:chPref val="0"/>
          <dgm:bulletEnabled val="1"/>
        </dgm:presLayoutVars>
      </dgm:prSet>
      <dgm:spPr/>
    </dgm:pt>
    <dgm:pt modelId="{E618572A-FC64-4ABE-ABA8-19F486C0D6C9}" type="pres">
      <dgm:prSet presAssocID="{44B65539-439F-4680-A17A-F1F98AA8FABA}" presName="quad2" presStyleLbl="node1" presStyleIdx="1" presStyleCnt="4" custScaleX="119177" custScaleY="115494" custLinFactNeighborX="3314" custLinFactNeighborY="-5232">
        <dgm:presLayoutVars>
          <dgm:chMax val="0"/>
          <dgm:chPref val="0"/>
          <dgm:bulletEnabled val="1"/>
        </dgm:presLayoutVars>
      </dgm:prSet>
      <dgm:spPr/>
    </dgm:pt>
    <dgm:pt modelId="{0705149E-0FC1-408E-AD95-BCFD03EA574C}" type="pres">
      <dgm:prSet presAssocID="{44B65539-439F-4680-A17A-F1F98AA8FABA}" presName="quad3" presStyleLbl="node1" presStyleIdx="2" presStyleCnt="4" custScaleX="110829" custScaleY="106137" custLinFactNeighborX="-9322" custLinFactNeighborY="-75">
        <dgm:presLayoutVars>
          <dgm:chMax val="0"/>
          <dgm:chPref val="0"/>
          <dgm:bulletEnabled val="1"/>
        </dgm:presLayoutVars>
      </dgm:prSet>
      <dgm:spPr/>
    </dgm:pt>
    <dgm:pt modelId="{902A865B-2193-4458-A1DF-AA1EF4E22F4F}" type="pres">
      <dgm:prSet presAssocID="{44B65539-439F-4680-A17A-F1F98AA8FABA}" presName="quad4" presStyleLbl="node1" presStyleIdx="3" presStyleCnt="4" custScaleX="117081" custScaleY="105448" custLinFactNeighborX="7884" custLinFactNeighborY="610">
        <dgm:presLayoutVars>
          <dgm:chMax val="0"/>
          <dgm:chPref val="0"/>
          <dgm:bulletEnabled val="1"/>
        </dgm:presLayoutVars>
      </dgm:prSet>
      <dgm:spPr/>
    </dgm:pt>
  </dgm:ptLst>
  <dgm:cxnLst>
    <dgm:cxn modelId="{B758621F-4970-48AA-B79C-50329FC13604}" type="presOf" srcId="{BEFAA19B-0AFE-4F52-949D-7D7A4BB3D0A9}" destId="{55376F9A-DE06-4DE8-8581-52857CF36BE0}" srcOrd="0" destOrd="0" presId="urn:microsoft.com/office/officeart/2005/8/layout/matrix3"/>
    <dgm:cxn modelId="{9DF00E2B-F77F-4FEE-8829-1843A86ABA6A}" type="presOf" srcId="{30E490DC-3F3A-449C-90B9-E6DFC7E26423}" destId="{0705149E-0FC1-408E-AD95-BCFD03EA574C}" srcOrd="0" destOrd="0" presId="urn:microsoft.com/office/officeart/2005/8/layout/matrix3"/>
    <dgm:cxn modelId="{3803856C-449C-44A4-88C4-3E93D36093C6}" srcId="{44B65539-439F-4680-A17A-F1F98AA8FABA}" destId="{30E490DC-3F3A-449C-90B9-E6DFC7E26423}" srcOrd="2" destOrd="0" parTransId="{D475F079-063A-457A-8711-AF4249F54B38}" sibTransId="{A0BE2214-2DB1-430E-9445-661CB91BFAFA}"/>
    <dgm:cxn modelId="{E40F4786-770E-46CF-9815-3E52EDC349A2}" srcId="{44B65539-439F-4680-A17A-F1F98AA8FABA}" destId="{BEFAA19B-0AFE-4F52-949D-7D7A4BB3D0A9}" srcOrd="0" destOrd="0" parTransId="{4A478F17-CE10-4EDB-A0D7-8D97B9A8AF34}" sibTransId="{720C905A-458C-4A30-8B15-17B95A2A1D1B}"/>
    <dgm:cxn modelId="{F4BF4388-06F2-4F5A-810F-E6586E93E0BC}" type="presOf" srcId="{F342B315-784D-4ACB-97C8-43D31FE941D2}" destId="{902A865B-2193-4458-A1DF-AA1EF4E22F4F}" srcOrd="0" destOrd="0" presId="urn:microsoft.com/office/officeart/2005/8/layout/matrix3"/>
    <dgm:cxn modelId="{F06C5E92-C08D-49FA-8ABD-150246133596}" srcId="{44B65539-439F-4680-A17A-F1F98AA8FABA}" destId="{F342B315-784D-4ACB-97C8-43D31FE941D2}" srcOrd="3" destOrd="0" parTransId="{9E111F42-D703-4F2C-BA43-F376C25CC309}" sibTransId="{20984A51-13D7-4413-B7C4-12E304A64A0E}"/>
    <dgm:cxn modelId="{308E6595-BD18-4EEB-B2E5-9B7C32184E82}" type="presOf" srcId="{44B65539-439F-4680-A17A-F1F98AA8FABA}" destId="{37CBB268-3D62-48D5-BA98-8806012B2165}" srcOrd="0" destOrd="0" presId="urn:microsoft.com/office/officeart/2005/8/layout/matrix3"/>
    <dgm:cxn modelId="{11804A98-FD4D-4515-B09A-541036E4CC2F}" type="presOf" srcId="{029DBB0D-3D1F-46A8-8A19-922445347590}" destId="{E618572A-FC64-4ABE-ABA8-19F486C0D6C9}" srcOrd="0" destOrd="0" presId="urn:microsoft.com/office/officeart/2005/8/layout/matrix3"/>
    <dgm:cxn modelId="{14592DC0-FEF2-4329-A6FF-CFC9F1B93CEB}" srcId="{44B65539-439F-4680-A17A-F1F98AA8FABA}" destId="{029DBB0D-3D1F-46A8-8A19-922445347590}" srcOrd="1" destOrd="0" parTransId="{8E5FB0E2-CCE8-4523-9458-0EEC88855838}" sibTransId="{79291488-63D0-4A98-B25C-ED09AE8A235E}"/>
    <dgm:cxn modelId="{D50B5156-02BA-48B4-AEB4-3FA59C344D7B}" type="presParOf" srcId="{37CBB268-3D62-48D5-BA98-8806012B2165}" destId="{65E1AE2F-E7C4-48D4-B266-7713ED682007}" srcOrd="0" destOrd="0" presId="urn:microsoft.com/office/officeart/2005/8/layout/matrix3"/>
    <dgm:cxn modelId="{72F67B20-6921-40E1-957B-FDDF44EA30DB}" type="presParOf" srcId="{37CBB268-3D62-48D5-BA98-8806012B2165}" destId="{55376F9A-DE06-4DE8-8581-52857CF36BE0}" srcOrd="1" destOrd="0" presId="urn:microsoft.com/office/officeart/2005/8/layout/matrix3"/>
    <dgm:cxn modelId="{5F820268-FAA3-4F94-9F6E-A264DD2EF0CC}" type="presParOf" srcId="{37CBB268-3D62-48D5-BA98-8806012B2165}" destId="{E618572A-FC64-4ABE-ABA8-19F486C0D6C9}" srcOrd="2" destOrd="0" presId="urn:microsoft.com/office/officeart/2005/8/layout/matrix3"/>
    <dgm:cxn modelId="{29FE2A3E-37D7-43B7-B63F-48245BE11AC2}" type="presParOf" srcId="{37CBB268-3D62-48D5-BA98-8806012B2165}" destId="{0705149E-0FC1-408E-AD95-BCFD03EA574C}" srcOrd="3" destOrd="0" presId="urn:microsoft.com/office/officeart/2005/8/layout/matrix3"/>
    <dgm:cxn modelId="{4A29ADAB-4F7E-45DB-9D40-BB7F7E4F491E}" type="presParOf" srcId="{37CBB268-3D62-48D5-BA98-8806012B2165}" destId="{902A865B-2193-4458-A1DF-AA1EF4E22F4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1AE2F-E7C4-48D4-B266-7713ED682007}">
      <dsp:nvSpPr>
        <dsp:cNvPr id="0" name=""/>
        <dsp:cNvSpPr/>
      </dsp:nvSpPr>
      <dsp:spPr>
        <a:xfrm>
          <a:off x="1274250" y="0"/>
          <a:ext cx="3849625" cy="3849625"/>
        </a:xfrm>
        <a:prstGeom prst="diamond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55376F9A-DE06-4DE8-8581-52857CF36BE0}">
      <dsp:nvSpPr>
        <dsp:cNvPr id="0" name=""/>
        <dsp:cNvSpPr/>
      </dsp:nvSpPr>
      <dsp:spPr>
        <a:xfrm>
          <a:off x="1435412" y="161154"/>
          <a:ext cx="1676426" cy="17533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L’identification du patient (nom, prénom et numéro national).</a:t>
          </a:r>
          <a:endParaRPr lang="en-US" sz="1700" kern="1200" dirty="0"/>
        </a:p>
      </dsp:txBody>
      <dsp:txXfrm>
        <a:off x="1517248" y="242990"/>
        <a:ext cx="1512754" cy="1589698"/>
      </dsp:txXfrm>
    </dsp:sp>
    <dsp:sp modelId="{E618572A-FC64-4ABE-ABA8-19F486C0D6C9}">
      <dsp:nvSpPr>
        <dsp:cNvPr id="0" name=""/>
        <dsp:cNvSpPr/>
      </dsp:nvSpPr>
      <dsp:spPr>
        <a:xfrm>
          <a:off x="3162604" y="170853"/>
          <a:ext cx="1789268" cy="173397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La date de début </a:t>
          </a:r>
          <a:r>
            <a:rPr lang="fr-FR" sz="1700" u="sng" kern="1200" dirty="0"/>
            <a:t>et de fin </a:t>
          </a:r>
          <a:r>
            <a:rPr lang="fr-FR" sz="1700" kern="1200" dirty="0"/>
            <a:t>de l’incapacité de travail.</a:t>
          </a:r>
          <a:endParaRPr lang="en-US" sz="1700" kern="1200" dirty="0"/>
        </a:p>
      </dsp:txBody>
      <dsp:txXfrm>
        <a:off x="3247250" y="255499"/>
        <a:ext cx="1619976" cy="1564681"/>
      </dsp:txXfrm>
    </dsp:sp>
    <dsp:sp modelId="{0705149E-0FC1-408E-AD95-BCFD03EA574C}">
      <dsp:nvSpPr>
        <dsp:cNvPr id="0" name=""/>
        <dsp:cNvSpPr/>
      </dsp:nvSpPr>
      <dsp:spPr>
        <a:xfrm>
          <a:off x="1418717" y="1935361"/>
          <a:ext cx="1663935" cy="159349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Le diagnostic (</a:t>
          </a:r>
          <a:r>
            <a:rPr lang="fr-FR" sz="1700" b="1" kern="1200" dirty="0"/>
            <a:t>«</a:t>
          </a:r>
          <a:r>
            <a:rPr lang="fr-FR" sz="1700" kern="1200" dirty="0"/>
            <a:t> </a:t>
          </a:r>
          <a:r>
            <a:rPr lang="fr-FR" sz="1700" b="1" kern="1200" dirty="0"/>
            <a:t>Maladie » n’est pas suffisant</a:t>
          </a:r>
          <a:r>
            <a:rPr lang="fr-FR" sz="1700" kern="1200" dirty="0"/>
            <a:t>)</a:t>
          </a:r>
          <a:endParaRPr lang="en-US" sz="1700" kern="1200" dirty="0"/>
        </a:p>
      </dsp:txBody>
      <dsp:txXfrm>
        <a:off x="1496505" y="2013149"/>
        <a:ext cx="1508359" cy="1437915"/>
      </dsp:txXfrm>
    </dsp:sp>
    <dsp:sp modelId="{902A865B-2193-4458-A1DF-AA1EF4E22F4F}">
      <dsp:nvSpPr>
        <dsp:cNvPr id="0" name=""/>
        <dsp:cNvSpPr/>
      </dsp:nvSpPr>
      <dsp:spPr>
        <a:xfrm>
          <a:off x="3246950" y="1950818"/>
          <a:ext cx="1757799" cy="158314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La signature, la date de signature et le cachet du médecin.</a:t>
          </a:r>
          <a:endParaRPr lang="en-US" sz="1700" kern="1200" dirty="0"/>
        </a:p>
      </dsp:txBody>
      <dsp:txXfrm>
        <a:off x="3324233" y="2028101"/>
        <a:ext cx="1603233" cy="1428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1F869-CA9F-443B-8748-59AEC04417A5}" type="datetimeFigureOut">
              <a:rPr lang="fr-BE" smtClean="0"/>
              <a:t>11-12-23</a:t>
            </a:fld>
            <a:endParaRPr lang="fr-BE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52AF1-D6E9-497E-A7E9-7A5D9FCE5382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07269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A3A98B-2925-A483-6B9C-7CAAF51C4F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03215FD-9F35-7E0A-EC1C-460EBF836D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21147F-7A84-51D2-CC37-FA61E6F12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794B-2E0D-43BF-970B-AFF8CD69C517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A3A839-A1D3-F6EF-44EE-10677229D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93F180-7166-A721-CB75-93E2BA29E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4698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718251-9398-D16C-03AD-8BA91A2E9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CA08D5-E729-2D9D-253C-1BD98E37E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DE3EBE-524C-B6E3-1C94-80276F7AF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5EED-1D37-4153-9522-150542349B7A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EC1698-B21B-51DB-B269-0EC97D9D9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DE3C64-0B8A-7569-9602-EE78A8112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7152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E64D887-ED9E-A9B1-1685-D40D1CBFAE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9A032D1-F36F-8CEB-C329-9DDEC98B9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1EAFA5-C44A-C4A4-9DDB-09A3E784D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B262-9870-4532-B1BF-FDE52BF41F48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3B72C9-0A1E-0E4E-3F9E-700F92F69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87D1DA-F202-BE51-B9FA-7E7CDAB0D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9414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4FAF31-4F71-2CC1-F233-9F561E2F4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4DCBF1-45E0-CA50-53A7-22CEE3AA4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2A9DB6-0D5C-679B-A14E-89D0C8239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6CB0-A91C-4D1F-86C0-B41E036D824A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390DD1-BF9C-37B2-6068-77EA1CDF2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B5ADF3-2D31-DF32-4F55-51EACE317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309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CD36C5-B040-42E7-C640-EC1D37885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5F267B-85D4-BD6F-6DCB-70901A2D5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CD25B2-232B-8349-2B1E-4722F552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8B69-259A-431E-8FBC-C31D1144683E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E77B45-917F-2082-C232-FAA054F84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AFBDD4-DB72-58AF-2C5E-F51BFBD2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0464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3EABDF-8348-12D6-64AE-5EFDB47F6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656566-EA44-4D69-044B-0D7A4BCC65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1B829EB-00A9-019D-6E48-D0C191673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2F6D0E-1D24-8AF4-090E-CEF24BB8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A357-8B96-4DC5-80AF-2903946C2E36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47AEC4-F422-DCC4-4628-255386084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D594B67-CDB8-F271-4C7B-4751064C0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7795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7DC0C8-B3AD-C20A-71C6-CD55558FC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45C132-B0D0-8B1D-C298-896A87B76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B163C6-A869-4A6B-01DB-852F6E583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0966EA8-B55A-F110-DC54-10C63088C0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F41C33-2F32-D3BA-601E-DAC98471A4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BBE62D9-B6D2-742A-4BD5-C74399095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4BA4-006A-4185-9EB9-7C66FE3B7AA1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B6C126-3F76-8F58-0F7C-CB4571CF9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0670CA4-50AA-212B-580D-03870D248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2637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A219F3-670D-B118-AC28-90E252E6D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4ED475E-DB98-C640-3767-58AF0DC8A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F982-6C8C-40FA-B9A4-F474B45EC512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2F022E6-DDEE-A402-35DE-059FFF413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769B97-74DE-98B1-1270-30024AC14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9375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29BDEB4-E406-EA47-2BCF-4AFE3D086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5801-3924-44E0-83B7-B2454E5E22F0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E348D63-45D6-30B3-276E-105BCD5C0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2EDF1C7-E91B-D6ED-68B4-B7F7AECE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2390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7D03BC-9D00-1A53-0C39-95F187108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1EA984-C144-3AAC-DC40-168525F54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00CDCE9-1D38-586C-48C7-0862F72D8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A32B16-B9A2-3BF6-BF00-36F285F93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2CDC-2725-49EE-9F16-E92CC6CCC3D7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3ECB11-9B78-7CAD-3C98-BF18D3E57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A8983D-54B1-7B4E-634B-A996D25C5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2526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7B21BA-EEA2-0FD9-72E6-7644BAB81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F3F39C5-05E4-3539-0040-1F4D9D6539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CC6CAF8-A957-D9CB-3941-6619737DD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D237C4-1EA1-6801-748A-2B8CA197F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ECC8-3A44-4BB6-BF0F-1B9405855A3F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8A26AB-C499-2780-01AE-5249FE5CB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C2F7A0-472A-B350-293B-19B219422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3258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6F2EF06-661C-44BD-B701-6681859A2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9E39FB-BBED-C2BB-9827-674D90D1C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CEBD6D-674F-57D9-60BA-9AA329FAE4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9C4F-3462-421A-BC0B-CF0D953E8463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9D36E6-1A1E-3909-8789-888F4C1814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50AB04-9E0B-F357-7C5B-2F95B2991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9703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ami.fgov.be/fr/themes/incapacite-de-travail/independants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4D948BA-5269-1DAC-1264-5A94BFC6D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pPr algn="l"/>
            <a:r>
              <a:rPr lang="fr-BE" sz="5400" dirty="0"/>
              <a:t>La déclaration d’incapacité de travail de l’indépendant</a:t>
            </a:r>
          </a:p>
        </p:txBody>
      </p:sp>
      <p:pic>
        <p:nvPicPr>
          <p:cNvPr id="1026" name="Picture 2" descr="Gratuit Photos gratuites de aider, arrière-plan blanc, au-dessus de la tête Photos">
            <a:extLst>
              <a:ext uri="{FF2B5EF4-FFF2-40B4-BE49-F238E27FC236}">
                <a16:creationId xmlns:a16="http://schemas.microsoft.com/office/drawing/2014/main" id="{11F297B4-27C5-C774-B067-0D157CA8B5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0" r="-1" b="-1"/>
          <a:stretch/>
        </p:blipFill>
        <p:spPr bwMode="auto"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9B7F1A1-D22B-15E9-E2FB-DFA7FFDD4B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2146103-E2C9-46F7-ABE2-EC7D84DB2563}" type="datetime6">
              <a:rPr lang="fr-BE" smtClean="0">
                <a:solidFill>
                  <a:srgbClr val="FFFFFF"/>
                </a:solidFill>
              </a:rPr>
              <a:t>décembre 23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E06A43F-1B26-EA1A-F3B6-8CF4CCF46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/>
              <a:t>© SOS BURNOUT BELGIQUE                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1339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3798673-E0FC-6E85-DCE6-B1AB558044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4425" y="2010417"/>
            <a:ext cx="9710054" cy="2764028"/>
          </a:xfrm>
        </p:spPr>
        <p:txBody>
          <a:bodyPr anchor="ctr">
            <a:normAutofit/>
          </a:bodyPr>
          <a:lstStyle/>
          <a:p>
            <a:r>
              <a:rPr lang="fr-BE" sz="3400" dirty="0"/>
              <a:t>En tant que travailleur indépendant vous devez prévenir</a:t>
            </a:r>
            <a:r>
              <a:rPr lang="fr-BE" sz="3400" b="1" dirty="0">
                <a:solidFill>
                  <a:schemeClr val="accent2"/>
                </a:solidFill>
              </a:rPr>
              <a:t> votre mutualité</a:t>
            </a:r>
            <a:r>
              <a:rPr lang="fr-BE" sz="3400" b="1" dirty="0"/>
              <a:t> et </a:t>
            </a:r>
            <a:r>
              <a:rPr lang="fr-BE" sz="3400" b="1" dirty="0">
                <a:solidFill>
                  <a:schemeClr val="accent2"/>
                </a:solidFill>
              </a:rPr>
              <a:t>votre caisse de lois sociales  </a:t>
            </a:r>
            <a:r>
              <a:rPr lang="fr-BE" sz="3400" dirty="0"/>
              <a:t>de votre incapacité de travail.</a:t>
            </a:r>
            <a:br>
              <a:rPr lang="fr-BE" sz="3400" dirty="0"/>
            </a:br>
            <a:endParaRPr lang="fr-BE" sz="3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8B789C6-3EAE-3FA7-9EEE-A758BF936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>
                <a:solidFill>
                  <a:schemeClr val="tx1">
                    <a:lumMod val="50000"/>
                    <a:lumOff val="50000"/>
                  </a:schemeClr>
                </a:solidFill>
              </a:rPr>
              <a:t>© SOS BURNOUT BELGIQUE                 </a:t>
            </a:r>
            <a:endParaRPr lang="fr-B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22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5451A5B-7626-5ED8-FA05-0E5906CDC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6FBBF6B-91F7-4BB0-5BD5-8D1227651573}"/>
              </a:ext>
            </a:extLst>
          </p:cNvPr>
          <p:cNvSpPr txBox="1"/>
          <p:nvPr/>
        </p:nvSpPr>
        <p:spPr>
          <a:xfrm>
            <a:off x="179614" y="2736736"/>
            <a:ext cx="7529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>
                <a:latin typeface="+mj-lt"/>
              </a:rPr>
              <a:t>Dès que votre incapacité est d’une durée supérieure à 7 jours</a:t>
            </a:r>
            <a:endParaRPr lang="fr-BE" sz="2400" dirty="0">
              <a:latin typeface="+mj-lt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B6A9475-CB7C-E587-8771-1EF5C68D2FB0}"/>
              </a:ext>
            </a:extLst>
          </p:cNvPr>
          <p:cNvSpPr txBox="1"/>
          <p:nvPr/>
        </p:nvSpPr>
        <p:spPr>
          <a:xfrm>
            <a:off x="1171068" y="3830240"/>
            <a:ext cx="5155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2400"/>
              </a:spcBef>
              <a:tabLst>
                <a:tab pos="354965" algn="l"/>
                <a:tab pos="355600" algn="l"/>
              </a:tabLst>
            </a:pPr>
            <a:r>
              <a:rPr lang="fr-BE" sz="1800" spc="-5" dirty="0">
                <a:latin typeface="+mj-lt"/>
                <a:cs typeface="Comic Sans MS"/>
              </a:rPr>
              <a:t>Indépendant</a:t>
            </a:r>
            <a:endParaRPr lang="fr-BE" dirty="0">
              <a:latin typeface="+mj-lt"/>
            </a:endParaRPr>
          </a:p>
          <a:p>
            <a:r>
              <a:rPr lang="fr-BE" dirty="0">
                <a:latin typeface="+mj-lt"/>
              </a:rPr>
              <a:t>Délais de 8 jours pour rentrer le 1</a:t>
            </a:r>
            <a:r>
              <a:rPr lang="fr-BE" baseline="30000" dirty="0">
                <a:latin typeface="+mj-lt"/>
              </a:rPr>
              <a:t>er</a:t>
            </a:r>
            <a:r>
              <a:rPr lang="fr-BE" dirty="0">
                <a:latin typeface="+mj-lt"/>
              </a:rPr>
              <a:t> certificat médical</a:t>
            </a:r>
          </a:p>
        </p:txBody>
      </p:sp>
      <p:grpSp>
        <p:nvGrpSpPr>
          <p:cNvPr id="22" name="object 6">
            <a:extLst>
              <a:ext uri="{FF2B5EF4-FFF2-40B4-BE49-F238E27FC236}">
                <a16:creationId xmlns:a16="http://schemas.microsoft.com/office/drawing/2014/main" id="{DCBF1ADF-2412-EF6F-3BBB-065FBAB2DF52}"/>
              </a:ext>
            </a:extLst>
          </p:cNvPr>
          <p:cNvGrpSpPr/>
          <p:nvPr/>
        </p:nvGrpSpPr>
        <p:grpSpPr>
          <a:xfrm>
            <a:off x="331987" y="3911310"/>
            <a:ext cx="744220" cy="622935"/>
            <a:chOff x="822705" y="1737105"/>
            <a:chExt cx="744220" cy="622935"/>
          </a:xfrm>
          <a:solidFill>
            <a:schemeClr val="accent2"/>
          </a:solidFill>
        </p:grpSpPr>
        <p:sp>
          <p:nvSpPr>
            <p:cNvPr id="23" name="object 7">
              <a:extLst>
                <a:ext uri="{FF2B5EF4-FFF2-40B4-BE49-F238E27FC236}">
                  <a16:creationId xmlns:a16="http://schemas.microsoft.com/office/drawing/2014/main" id="{DA358292-EEA3-47A0-A0B0-55CB4ECD14C5}"/>
                </a:ext>
              </a:extLst>
            </p:cNvPr>
            <p:cNvSpPr/>
            <p:nvPr/>
          </p:nvSpPr>
          <p:spPr>
            <a:xfrm>
              <a:off x="829055" y="1935352"/>
              <a:ext cx="731520" cy="418465"/>
            </a:xfrm>
            <a:custGeom>
              <a:avLst/>
              <a:gdLst/>
              <a:ahLst/>
              <a:cxnLst/>
              <a:rect l="l" t="t" r="r" b="b"/>
              <a:pathLst>
                <a:path w="731519" h="418464">
                  <a:moveTo>
                    <a:pt x="0" y="0"/>
                  </a:moveTo>
                  <a:lnTo>
                    <a:pt x="0" y="153543"/>
                  </a:lnTo>
                  <a:lnTo>
                    <a:pt x="4209" y="174197"/>
                  </a:lnTo>
                  <a:lnTo>
                    <a:pt x="36698" y="213670"/>
                  </a:lnTo>
                  <a:lnTo>
                    <a:pt x="98651" y="249849"/>
                  </a:lnTo>
                  <a:lnTo>
                    <a:pt x="139690" y="266385"/>
                  </a:lnTo>
                  <a:lnTo>
                    <a:pt x="186912" y="281715"/>
                  </a:lnTo>
                  <a:lnTo>
                    <a:pt x="239922" y="295712"/>
                  </a:lnTo>
                  <a:lnTo>
                    <a:pt x="298324" y="308249"/>
                  </a:lnTo>
                  <a:lnTo>
                    <a:pt x="361726" y="319198"/>
                  </a:lnTo>
                  <a:lnTo>
                    <a:pt x="429731" y="328433"/>
                  </a:lnTo>
                  <a:lnTo>
                    <a:pt x="501946" y="335825"/>
                  </a:lnTo>
                  <a:lnTo>
                    <a:pt x="577977" y="341249"/>
                  </a:lnTo>
                  <a:lnTo>
                    <a:pt x="577977" y="417957"/>
                  </a:lnTo>
                  <a:lnTo>
                    <a:pt x="731519" y="268732"/>
                  </a:lnTo>
                  <a:lnTo>
                    <a:pt x="577977" y="110871"/>
                  </a:lnTo>
                  <a:lnTo>
                    <a:pt x="577977" y="187706"/>
                  </a:lnTo>
                  <a:lnTo>
                    <a:pt x="501946" y="182282"/>
                  </a:lnTo>
                  <a:lnTo>
                    <a:pt x="429731" y="174890"/>
                  </a:lnTo>
                  <a:lnTo>
                    <a:pt x="361726" y="165655"/>
                  </a:lnTo>
                  <a:lnTo>
                    <a:pt x="298324" y="154706"/>
                  </a:lnTo>
                  <a:lnTo>
                    <a:pt x="239922" y="142169"/>
                  </a:lnTo>
                  <a:lnTo>
                    <a:pt x="186912" y="128172"/>
                  </a:lnTo>
                  <a:lnTo>
                    <a:pt x="139690" y="112842"/>
                  </a:lnTo>
                  <a:lnTo>
                    <a:pt x="98651" y="96306"/>
                  </a:lnTo>
                  <a:lnTo>
                    <a:pt x="64189" y="78692"/>
                  </a:lnTo>
                  <a:lnTo>
                    <a:pt x="16573" y="40739"/>
                  </a:lnTo>
                  <a:lnTo>
                    <a:pt x="4209" y="20654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4" name="object 8">
              <a:extLst>
                <a:ext uri="{FF2B5EF4-FFF2-40B4-BE49-F238E27FC236}">
                  <a16:creationId xmlns:a16="http://schemas.microsoft.com/office/drawing/2014/main" id="{F676523A-585D-A072-1FA3-F218EB31A15D}"/>
                </a:ext>
              </a:extLst>
            </p:cNvPr>
            <p:cNvSpPr/>
            <p:nvPr/>
          </p:nvSpPr>
          <p:spPr>
            <a:xfrm>
              <a:off x="828950" y="1743455"/>
              <a:ext cx="732155" cy="269240"/>
            </a:xfrm>
            <a:custGeom>
              <a:avLst/>
              <a:gdLst/>
              <a:ahLst/>
              <a:cxnLst/>
              <a:rect l="l" t="t" r="r" b="b"/>
              <a:pathLst>
                <a:path w="732155" h="269239">
                  <a:moveTo>
                    <a:pt x="731625" y="0"/>
                  </a:moveTo>
                  <a:lnTo>
                    <a:pt x="681393" y="453"/>
                  </a:lnTo>
                  <a:lnTo>
                    <a:pt x="631521" y="1806"/>
                  </a:lnTo>
                  <a:lnTo>
                    <a:pt x="582178" y="4048"/>
                  </a:lnTo>
                  <a:lnTo>
                    <a:pt x="533533" y="7168"/>
                  </a:lnTo>
                  <a:lnTo>
                    <a:pt x="485757" y="11156"/>
                  </a:lnTo>
                  <a:lnTo>
                    <a:pt x="439017" y="16002"/>
                  </a:lnTo>
                  <a:lnTo>
                    <a:pt x="367681" y="25403"/>
                  </a:lnTo>
                  <a:lnTo>
                    <a:pt x="301938" y="36536"/>
                  </a:lnTo>
                  <a:lnTo>
                    <a:pt x="242020" y="49247"/>
                  </a:lnTo>
                  <a:lnTo>
                    <a:pt x="188156" y="63382"/>
                  </a:lnTo>
                  <a:lnTo>
                    <a:pt x="140577" y="78787"/>
                  </a:lnTo>
                  <a:lnTo>
                    <a:pt x="99514" y="95306"/>
                  </a:lnTo>
                  <a:lnTo>
                    <a:pt x="65197" y="112787"/>
                  </a:lnTo>
                  <a:lnTo>
                    <a:pt x="17723" y="150016"/>
                  </a:lnTo>
                  <a:lnTo>
                    <a:pt x="0" y="189239"/>
                  </a:lnTo>
                  <a:lnTo>
                    <a:pt x="2870" y="209212"/>
                  </a:lnTo>
                  <a:lnTo>
                    <a:pt x="13870" y="229222"/>
                  </a:lnTo>
                  <a:lnTo>
                    <a:pt x="33230" y="249113"/>
                  </a:lnTo>
                  <a:lnTo>
                    <a:pt x="61180" y="268732"/>
                  </a:lnTo>
                  <a:lnTo>
                    <a:pt x="88315" y="254123"/>
                  </a:lnTo>
                  <a:lnTo>
                    <a:pt x="119687" y="240317"/>
                  </a:lnTo>
                  <a:lnTo>
                    <a:pt x="194095" y="215293"/>
                  </a:lnTo>
                  <a:lnTo>
                    <a:pt x="236609" y="204164"/>
                  </a:lnTo>
                  <a:lnTo>
                    <a:pt x="282317" y="194017"/>
                  </a:lnTo>
                  <a:lnTo>
                    <a:pt x="330956" y="184896"/>
                  </a:lnTo>
                  <a:lnTo>
                    <a:pt x="382267" y="176846"/>
                  </a:lnTo>
                  <a:lnTo>
                    <a:pt x="435988" y="169912"/>
                  </a:lnTo>
                  <a:lnTo>
                    <a:pt x="491859" y="164138"/>
                  </a:lnTo>
                  <a:lnTo>
                    <a:pt x="549619" y="159569"/>
                  </a:lnTo>
                  <a:lnTo>
                    <a:pt x="609007" y="156251"/>
                  </a:lnTo>
                  <a:lnTo>
                    <a:pt x="669763" y="154227"/>
                  </a:lnTo>
                  <a:lnTo>
                    <a:pt x="731625" y="153543"/>
                  </a:lnTo>
                  <a:lnTo>
                    <a:pt x="73162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5" name="object 9">
              <a:extLst>
                <a:ext uri="{FF2B5EF4-FFF2-40B4-BE49-F238E27FC236}">
                  <a16:creationId xmlns:a16="http://schemas.microsoft.com/office/drawing/2014/main" id="{70ACEB01-844B-CEF2-CFFA-85D454776C49}"/>
                </a:ext>
              </a:extLst>
            </p:cNvPr>
            <p:cNvSpPr/>
            <p:nvPr/>
          </p:nvSpPr>
          <p:spPr>
            <a:xfrm>
              <a:off x="829055" y="1743455"/>
              <a:ext cx="731520" cy="610235"/>
            </a:xfrm>
            <a:custGeom>
              <a:avLst/>
              <a:gdLst/>
              <a:ahLst/>
              <a:cxnLst/>
              <a:rect l="l" t="t" r="r" b="b"/>
              <a:pathLst>
                <a:path w="731519" h="610235">
                  <a:moveTo>
                    <a:pt x="0" y="191897"/>
                  </a:moveTo>
                  <a:lnTo>
                    <a:pt x="16573" y="232636"/>
                  </a:lnTo>
                  <a:lnTo>
                    <a:pt x="64189" y="270589"/>
                  </a:lnTo>
                  <a:lnTo>
                    <a:pt x="98651" y="288203"/>
                  </a:lnTo>
                  <a:lnTo>
                    <a:pt x="139690" y="304739"/>
                  </a:lnTo>
                  <a:lnTo>
                    <a:pt x="186912" y="320069"/>
                  </a:lnTo>
                  <a:lnTo>
                    <a:pt x="239922" y="334066"/>
                  </a:lnTo>
                  <a:lnTo>
                    <a:pt x="298324" y="346603"/>
                  </a:lnTo>
                  <a:lnTo>
                    <a:pt x="361726" y="357552"/>
                  </a:lnTo>
                  <a:lnTo>
                    <a:pt x="429731" y="366787"/>
                  </a:lnTo>
                  <a:lnTo>
                    <a:pt x="501946" y="374179"/>
                  </a:lnTo>
                  <a:lnTo>
                    <a:pt x="577977" y="379603"/>
                  </a:lnTo>
                  <a:lnTo>
                    <a:pt x="577977" y="302768"/>
                  </a:lnTo>
                  <a:lnTo>
                    <a:pt x="731519" y="460629"/>
                  </a:lnTo>
                  <a:lnTo>
                    <a:pt x="577977" y="609854"/>
                  </a:lnTo>
                  <a:lnTo>
                    <a:pt x="577977" y="533146"/>
                  </a:lnTo>
                  <a:lnTo>
                    <a:pt x="501946" y="527722"/>
                  </a:lnTo>
                  <a:lnTo>
                    <a:pt x="429731" y="520330"/>
                  </a:lnTo>
                  <a:lnTo>
                    <a:pt x="361726" y="511095"/>
                  </a:lnTo>
                  <a:lnTo>
                    <a:pt x="298324" y="500146"/>
                  </a:lnTo>
                  <a:lnTo>
                    <a:pt x="239922" y="487609"/>
                  </a:lnTo>
                  <a:lnTo>
                    <a:pt x="186912" y="473612"/>
                  </a:lnTo>
                  <a:lnTo>
                    <a:pt x="139690" y="458282"/>
                  </a:lnTo>
                  <a:lnTo>
                    <a:pt x="98651" y="441746"/>
                  </a:lnTo>
                  <a:lnTo>
                    <a:pt x="64189" y="424132"/>
                  </a:lnTo>
                  <a:lnTo>
                    <a:pt x="16573" y="386179"/>
                  </a:lnTo>
                  <a:lnTo>
                    <a:pt x="0" y="345440"/>
                  </a:lnTo>
                  <a:lnTo>
                    <a:pt x="0" y="191897"/>
                  </a:lnTo>
                  <a:lnTo>
                    <a:pt x="13190" y="155449"/>
                  </a:lnTo>
                  <a:lnTo>
                    <a:pt x="51125" y="121303"/>
                  </a:lnTo>
                  <a:lnTo>
                    <a:pt x="111355" y="90103"/>
                  </a:lnTo>
                  <a:lnTo>
                    <a:pt x="149063" y="75809"/>
                  </a:lnTo>
                  <a:lnTo>
                    <a:pt x="191425" y="62494"/>
                  </a:lnTo>
                  <a:lnTo>
                    <a:pt x="238134" y="50238"/>
                  </a:lnTo>
                  <a:lnTo>
                    <a:pt x="288883" y="39122"/>
                  </a:lnTo>
                  <a:lnTo>
                    <a:pt x="343367" y="29227"/>
                  </a:lnTo>
                  <a:lnTo>
                    <a:pt x="401278" y="20632"/>
                  </a:lnTo>
                  <a:lnTo>
                    <a:pt x="462311" y="13419"/>
                  </a:lnTo>
                  <a:lnTo>
                    <a:pt x="526158" y="7669"/>
                  </a:lnTo>
                  <a:lnTo>
                    <a:pt x="592512" y="3462"/>
                  </a:lnTo>
                  <a:lnTo>
                    <a:pt x="661068" y="879"/>
                  </a:lnTo>
                  <a:lnTo>
                    <a:pt x="731519" y="0"/>
                  </a:lnTo>
                  <a:lnTo>
                    <a:pt x="731519" y="153543"/>
                  </a:lnTo>
                  <a:lnTo>
                    <a:pt x="669657" y="154227"/>
                  </a:lnTo>
                  <a:lnTo>
                    <a:pt x="608901" y="156251"/>
                  </a:lnTo>
                  <a:lnTo>
                    <a:pt x="549513" y="159569"/>
                  </a:lnTo>
                  <a:lnTo>
                    <a:pt x="491753" y="164138"/>
                  </a:lnTo>
                  <a:lnTo>
                    <a:pt x="435882" y="169912"/>
                  </a:lnTo>
                  <a:lnTo>
                    <a:pt x="382161" y="176846"/>
                  </a:lnTo>
                  <a:lnTo>
                    <a:pt x="330850" y="184896"/>
                  </a:lnTo>
                  <a:lnTo>
                    <a:pt x="282211" y="194017"/>
                  </a:lnTo>
                  <a:lnTo>
                    <a:pt x="236504" y="204164"/>
                  </a:lnTo>
                  <a:lnTo>
                    <a:pt x="193989" y="215293"/>
                  </a:lnTo>
                  <a:lnTo>
                    <a:pt x="154928" y="227359"/>
                  </a:lnTo>
                  <a:lnTo>
                    <a:pt x="88210" y="254123"/>
                  </a:lnTo>
                  <a:lnTo>
                    <a:pt x="61074" y="268732"/>
                  </a:lnTo>
                </a:path>
              </a:pathLst>
            </a:custGeom>
            <a:grpFill/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D066811A-1844-7618-654F-5090DE3BB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987" y="5133830"/>
            <a:ext cx="10515600" cy="8895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dirty="0">
                <a:latin typeface="+mj-lt"/>
              </a:rPr>
              <a:t>Un certificat médical de </a:t>
            </a:r>
            <a:r>
              <a:rPr lang="fr-FR" sz="2400" b="1" u="sng" dirty="0">
                <a:latin typeface="+mj-lt"/>
              </a:rPr>
              <a:t>prolongation </a:t>
            </a:r>
            <a:r>
              <a:rPr lang="fr-FR" sz="2400" dirty="0">
                <a:latin typeface="+mj-lt"/>
              </a:rPr>
              <a:t>doit être rentré </a:t>
            </a:r>
          </a:p>
          <a:p>
            <a:pPr marL="0" indent="0">
              <a:buNone/>
            </a:pPr>
            <a:r>
              <a:rPr lang="fr-FR" sz="2400" dirty="0">
                <a:latin typeface="+mj-lt"/>
              </a:rPr>
              <a:t>dans les </a:t>
            </a:r>
            <a:r>
              <a:rPr lang="fr-F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 jours </a:t>
            </a:r>
            <a:r>
              <a:rPr lang="fr-FR" sz="2400" dirty="0">
                <a:latin typeface="+mj-lt"/>
              </a:rPr>
              <a:t>à la mutuelle</a:t>
            </a:r>
            <a:r>
              <a:rPr lang="fr-FR" sz="2800" dirty="0">
                <a:latin typeface="+mj-lt"/>
                <a:cs typeface="Comic Sans MS"/>
              </a:rPr>
              <a:t>.</a:t>
            </a:r>
          </a:p>
          <a:p>
            <a:pPr marL="0" indent="0">
              <a:buNone/>
            </a:pPr>
            <a:endParaRPr lang="fr-BE" dirty="0"/>
          </a:p>
        </p:txBody>
      </p:sp>
      <p:pic>
        <p:nvPicPr>
          <p:cNvPr id="1026" name="Picture 2" descr="Gratuit Photos gratuites de angle élevé, année, août Photos">
            <a:extLst>
              <a:ext uri="{FF2B5EF4-FFF2-40B4-BE49-F238E27FC236}">
                <a16:creationId xmlns:a16="http://schemas.microsoft.com/office/drawing/2014/main" id="{AF8F2CCA-DB2E-2C4E-7270-60E124CD62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6B9D769-00F4-1209-6F7C-068F88E9B75A}"/>
              </a:ext>
            </a:extLst>
          </p:cNvPr>
          <p:cNvSpPr/>
          <p:nvPr/>
        </p:nvSpPr>
        <p:spPr>
          <a:xfrm>
            <a:off x="618897" y="1492023"/>
            <a:ext cx="25939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Quand ?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2197E8B-2522-9962-B64D-9540F73D5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031" y="172107"/>
            <a:ext cx="10515600" cy="1325563"/>
          </a:xfrm>
        </p:spPr>
        <p:txBody>
          <a:bodyPr/>
          <a:lstStyle/>
          <a:p>
            <a:r>
              <a:rPr lang="fr-BE" dirty="0"/>
              <a:t>Prévenir votre mutuelle</a:t>
            </a:r>
          </a:p>
        </p:txBody>
      </p:sp>
    </p:spTree>
    <p:extLst>
      <p:ext uri="{BB962C8B-B14F-4D97-AF65-F5344CB8AC3E}">
        <p14:creationId xmlns:p14="http://schemas.microsoft.com/office/powerpoint/2010/main" val="3371126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8B5A51A-1E4F-FD49-8ABA-CF7CF3D36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55" y="617219"/>
            <a:ext cx="5788525" cy="1481328"/>
          </a:xfrm>
        </p:spPr>
        <p:txBody>
          <a:bodyPr anchor="b">
            <a:normAutofit/>
          </a:bodyPr>
          <a:lstStyle/>
          <a:p>
            <a:r>
              <a:rPr lang="fr-BE" sz="3000" dirty="0"/>
              <a:t>Faites parvenir au Médecin conseil un certificat médical comportant </a:t>
            </a:r>
            <a:r>
              <a:rPr lang="fr-BE" sz="3000" b="1" dirty="0">
                <a:solidFill>
                  <a:schemeClr val="accent2">
                    <a:lumMod val="75000"/>
                  </a:schemeClr>
                </a:solidFill>
              </a:rPr>
              <a:t>obligatoirement</a:t>
            </a:r>
            <a:r>
              <a:rPr lang="fr-BE" sz="3000" dirty="0"/>
              <a:t> :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032" name="Espace réservé du contenu 2">
            <a:extLst>
              <a:ext uri="{FF2B5EF4-FFF2-40B4-BE49-F238E27FC236}">
                <a16:creationId xmlns:a16="http://schemas.microsoft.com/office/drawing/2014/main" id="{DB676A75-A0C7-D5FF-DFB5-886A471A08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070076"/>
              </p:ext>
            </p:extLst>
          </p:nvPr>
        </p:nvGraphicFramePr>
        <p:xfrm>
          <a:off x="-302126" y="2391156"/>
          <a:ext cx="6398125" cy="3849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C959813-7052-4C94-81BA-499B45D55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67847" y="6397151"/>
            <a:ext cx="3070670" cy="272474"/>
          </a:xfrm>
        </p:spPr>
        <p:txBody>
          <a:bodyPr/>
          <a:lstStyle/>
          <a:p>
            <a:pPr defTabSz="676656">
              <a:spcAft>
                <a:spcPts val="600"/>
              </a:spcAft>
            </a:pPr>
            <a:r>
              <a:rPr lang="fr-FR" sz="8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© SOS BURNOUT BELGIQUE                 </a:t>
            </a:r>
            <a:endParaRPr lang="fr-BE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225200-1218-1A94-EA73-C9EB3F18952B}"/>
              </a:ext>
            </a:extLst>
          </p:cNvPr>
          <p:cNvSpPr txBox="1"/>
          <p:nvPr/>
        </p:nvSpPr>
        <p:spPr>
          <a:xfrm>
            <a:off x="6054934" y="2131293"/>
            <a:ext cx="55340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8562" indent="-169164" defTabSz="676656">
              <a:spcBef>
                <a:spcPts val="281"/>
              </a:spcBef>
              <a:buFont typeface="Wingdings"/>
              <a:buChar char=""/>
              <a:tabLst>
                <a:tab pos="178562" algn="l"/>
              </a:tabLst>
            </a:pP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Dans une des agences de votre mutualité</a:t>
            </a:r>
            <a:endParaRPr lang="fr-FR" sz="2000" kern="120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marL="178562" indent="-169164" defTabSz="676656">
              <a:buFont typeface="Wingdings"/>
              <a:buChar char=""/>
              <a:tabLst>
                <a:tab pos="178562" algn="l"/>
              </a:tabLst>
            </a:pP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Par</a:t>
            </a:r>
            <a:r>
              <a:rPr lang="fr-FR" kern="1200" spc="-7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mail</a:t>
            </a:r>
            <a:endParaRPr lang="fr-FR" sz="2000" kern="120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marL="178562" indent="-169164" defTabSz="676656">
              <a:buFont typeface="Wingdings"/>
              <a:buChar char=""/>
              <a:tabLst>
                <a:tab pos="178562" algn="l"/>
              </a:tabLst>
            </a:pP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Par</a:t>
            </a:r>
            <a:r>
              <a:rPr lang="fr-FR" kern="1200" spc="-7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courrier</a:t>
            </a:r>
            <a:r>
              <a:rPr lang="fr-FR" kern="1200" spc="-222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postal</a:t>
            </a:r>
            <a:endParaRPr lang="fr-FR" kern="120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marL="178562" indent="-169164" defTabSz="676656">
              <a:spcBef>
                <a:spcPts val="4"/>
              </a:spcBef>
              <a:buFont typeface="Wingdings"/>
              <a:buChar char=""/>
              <a:tabLst>
                <a:tab pos="178562" algn="l"/>
              </a:tabLst>
            </a:pP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Via</a:t>
            </a:r>
            <a:r>
              <a:rPr lang="fr-FR" kern="1200" spc="-4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l’application</a:t>
            </a:r>
            <a:r>
              <a:rPr lang="fr-FR" kern="1200" spc="-15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mobile de votre mutualité ( si existante)</a:t>
            </a:r>
            <a:endParaRPr lang="fr-B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E5C255-A777-67B4-178B-2167A9C28535}"/>
              </a:ext>
            </a:extLst>
          </p:cNvPr>
          <p:cNvSpPr/>
          <p:nvPr/>
        </p:nvSpPr>
        <p:spPr>
          <a:xfrm>
            <a:off x="6561706" y="265443"/>
            <a:ext cx="3323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Comment?</a:t>
            </a:r>
          </a:p>
        </p:txBody>
      </p:sp>
      <p:pic>
        <p:nvPicPr>
          <p:cNvPr id="8" name="Picture 2" descr="Gratuit Candidate à L'emploi Passant Ses Documents Photos">
            <a:extLst>
              <a:ext uri="{FF2B5EF4-FFF2-40B4-BE49-F238E27FC236}">
                <a16:creationId xmlns:a16="http://schemas.microsoft.com/office/drawing/2014/main" id="{B868D2A5-BC5A-D843-1465-A51F4C39BE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4" r="21071" b="2"/>
          <a:stretch/>
        </p:blipFill>
        <p:spPr bwMode="auto">
          <a:xfrm>
            <a:off x="7004471" y="3526379"/>
            <a:ext cx="3060787" cy="3045396"/>
          </a:xfrm>
          <a:custGeom>
            <a:avLst/>
            <a:gdLst/>
            <a:ahLst/>
            <a:cxnLst/>
            <a:rect l="l" t="t" r="r" b="b"/>
            <a:pathLst>
              <a:path w="4926647" h="4901874">
                <a:moveTo>
                  <a:pt x="2827942" y="2033"/>
                </a:moveTo>
                <a:cubicBezTo>
                  <a:pt x="2901705" y="5050"/>
                  <a:pt x="2973640" y="11422"/>
                  <a:pt x="3043325" y="21136"/>
                </a:cubicBezTo>
                <a:cubicBezTo>
                  <a:pt x="3600804" y="98849"/>
                  <a:pt x="4185553" y="476257"/>
                  <a:pt x="4498894" y="902802"/>
                </a:cubicBezTo>
                <a:cubicBezTo>
                  <a:pt x="4812235" y="1329346"/>
                  <a:pt x="4950223" y="2037621"/>
                  <a:pt x="4923373" y="2580407"/>
                </a:cubicBezTo>
                <a:cubicBezTo>
                  <a:pt x="4896522" y="3123192"/>
                  <a:pt x="4745612" y="3772883"/>
                  <a:pt x="4337788" y="4159516"/>
                </a:cubicBezTo>
                <a:cubicBezTo>
                  <a:pt x="3929963" y="4546150"/>
                  <a:pt x="3081282" y="4930377"/>
                  <a:pt x="2476425" y="4900207"/>
                </a:cubicBezTo>
                <a:cubicBezTo>
                  <a:pt x="1871566" y="4870038"/>
                  <a:pt x="1119757" y="4406651"/>
                  <a:pt x="708641" y="3978500"/>
                </a:cubicBezTo>
                <a:cubicBezTo>
                  <a:pt x="297525" y="3550349"/>
                  <a:pt x="-64504" y="2921632"/>
                  <a:pt x="9726" y="2331303"/>
                </a:cubicBezTo>
                <a:cubicBezTo>
                  <a:pt x="83957" y="1740973"/>
                  <a:pt x="273797" y="1052469"/>
                  <a:pt x="1154021" y="436525"/>
                </a:cubicBezTo>
                <a:cubicBezTo>
                  <a:pt x="1705608" y="124217"/>
                  <a:pt x="2311596" y="-19083"/>
                  <a:pt x="2827942" y="203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064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A1A047-C3DF-9B98-20A9-D0EB3AA85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Prévenir votre caisse de </a:t>
            </a:r>
            <a:r>
              <a:rPr lang="fr-BE"/>
              <a:t>lois sociales</a:t>
            </a:r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267BF9-88DF-1D1D-9BF3-F2C4AD5B2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1C6A540-9011-9551-7D7F-D9EB5AFC9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02684"/>
            <a:ext cx="9892004" cy="12557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fr-FR" b="0" i="0" dirty="0">
                <a:solidFill>
                  <a:srgbClr val="1A1A1A"/>
                </a:solidFill>
                <a:effectLst/>
                <a:latin typeface="Comic"/>
              </a:rPr>
              <a:t>Contactez votre caisse de Lois sociales pour vous assurer d’être « en ordre » en ce qui concerne vos cotisations sociales et vérifier les éventuelles couvertures prévues en cas d’incapacité de travail.</a:t>
            </a:r>
            <a:endParaRPr lang="fr-FR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omic"/>
            </a:endParaRPr>
          </a:p>
        </p:txBody>
      </p:sp>
    </p:spTree>
    <p:extLst>
      <p:ext uri="{BB962C8B-B14F-4D97-AF65-F5344CB8AC3E}">
        <p14:creationId xmlns:p14="http://schemas.microsoft.com/office/powerpoint/2010/main" val="1201566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>
            <a:extLst>
              <a:ext uri="{FF2B5EF4-FFF2-40B4-BE49-F238E27FC236}">
                <a16:creationId xmlns:a16="http://schemas.microsoft.com/office/drawing/2014/main" id="{55AEAB5A-0D69-4642-C0E4-8683FAF7DA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425"/>
          <a:stretch/>
        </p:blipFill>
        <p:spPr>
          <a:xfrm>
            <a:off x="-73565" y="-165889"/>
            <a:ext cx="12191979" cy="6887364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4E8FFF1-3B9B-1B67-DFE4-7C59E4593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7229"/>
            <a:ext cx="6850224" cy="283927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b="1" dirty="0"/>
              <a:t>Pour </a:t>
            </a:r>
            <a:r>
              <a:rPr lang="en-US" sz="3600" b="1" dirty="0" err="1"/>
              <a:t>aller</a:t>
            </a:r>
            <a:r>
              <a:rPr lang="en-US" sz="3600" b="1" dirty="0"/>
              <a:t> plus loin, </a:t>
            </a:r>
            <a:r>
              <a:rPr lang="en-US" sz="3600" b="1" dirty="0" err="1"/>
              <a:t>consultez</a:t>
            </a:r>
            <a:r>
              <a:rPr lang="en-US" sz="3600" b="1" dirty="0"/>
              <a:t> le site de </a:t>
            </a:r>
            <a:r>
              <a:rPr lang="en-US" sz="3600" b="1" dirty="0" err="1"/>
              <a:t>l’INAMI</a:t>
            </a:r>
            <a:r>
              <a:rPr lang="en-US" sz="3600" b="1" dirty="0"/>
              <a:t> </a:t>
            </a:r>
            <a:r>
              <a:rPr lang="en-US" sz="3600" b="1" dirty="0">
                <a:hlinkClick r:id="rId3"/>
              </a:rPr>
              <a:t>ICI</a:t>
            </a:r>
            <a:br>
              <a:rPr lang="en-US" sz="3600" b="1" dirty="0"/>
            </a:br>
            <a:r>
              <a:rPr lang="en-US" sz="3600" b="1" dirty="0"/>
              <a:t> 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55EFE1D-1688-6785-C3F0-F1FCAD2ADB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14E8A921-998B-4D51-B367-A0730ABC85E7}" type="datetime6">
              <a:rPr lang="en-US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December 23</a:t>
            </a:fld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E32A6B-BDD8-2490-EA1B-D2983575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© SOS BURNOUT BELGIQUE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490976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A632A4D2D5F458839C3BBF694257E" ma:contentTypeVersion="14" ma:contentTypeDescription="Create a new document." ma:contentTypeScope="" ma:versionID="25ad6e89edb042f87057b79b135d2709">
  <xsd:schema xmlns:xsd="http://www.w3.org/2001/XMLSchema" xmlns:xs="http://www.w3.org/2001/XMLSchema" xmlns:p="http://schemas.microsoft.com/office/2006/metadata/properties" xmlns:ns2="40177311-e82e-4a0f-a828-cc2fbd17eef5" xmlns:ns3="6ba573bc-4394-4cd9-a0ca-9a66d476603e" targetNamespace="http://schemas.microsoft.com/office/2006/metadata/properties" ma:root="true" ma:fieldsID="856545d6ad61399b6e6fd6bd85baabad" ns2:_="" ns3:_="">
    <xsd:import namespace="40177311-e82e-4a0f-a828-cc2fbd17eef5"/>
    <xsd:import namespace="6ba573bc-4394-4cd9-a0ca-9a66d4766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77311-e82e-4a0f-a828-cc2fbd17e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d4d4d00e-695c-4d54-81cf-824065d7f4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a573bc-4394-4cd9-a0ca-9a66d476603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99b5b0b-a9fa-4a55-9213-3e8ef01fdc6a}" ma:internalName="TaxCatchAll" ma:showField="CatchAllData" ma:web="6ba573bc-4394-4cd9-a0ca-9a66d47660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177311-e82e-4a0f-a828-cc2fbd17eef5">
      <Terms xmlns="http://schemas.microsoft.com/office/infopath/2007/PartnerControls"/>
    </lcf76f155ced4ddcb4097134ff3c332f>
    <TaxCatchAll xmlns="6ba573bc-4394-4cd9-a0ca-9a66d476603e" xsi:nil="true"/>
  </documentManagement>
</p:properties>
</file>

<file path=customXml/itemProps1.xml><?xml version="1.0" encoding="utf-8"?>
<ds:datastoreItem xmlns:ds="http://schemas.openxmlformats.org/officeDocument/2006/customXml" ds:itemID="{C13C4B60-1F35-406C-9661-242194A2F9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DC3AC4-1554-4EA7-8CC7-9AE8F6A2B1F4}"/>
</file>

<file path=customXml/itemProps3.xml><?xml version="1.0" encoding="utf-8"?>
<ds:datastoreItem xmlns:ds="http://schemas.openxmlformats.org/officeDocument/2006/customXml" ds:itemID="{DEDB7EC8-8F97-407E-B089-8158D1363F34}">
  <ds:schemaRefs>
    <ds:schemaRef ds:uri="http://schemas.microsoft.com/office/2006/metadata/properties"/>
    <ds:schemaRef ds:uri="http://schemas.microsoft.com/office/infopath/2007/PartnerControls"/>
    <ds:schemaRef ds:uri="40177311-e82e-4a0f-a828-cc2fbd17eef5"/>
    <ds:schemaRef ds:uri="6ba573bc-4394-4cd9-a0ca-9a66d476603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232</Words>
  <Application>Microsoft Office PowerPoint</Application>
  <PresentationFormat>Grand écran</PresentationFormat>
  <Paragraphs>30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Comic</vt:lpstr>
      <vt:lpstr>Wingdings</vt:lpstr>
      <vt:lpstr>Thème Office</vt:lpstr>
      <vt:lpstr>La déclaration d’incapacité de travail de l’indépendant</vt:lpstr>
      <vt:lpstr>En tant que travailleur indépendant vous devez prévenir votre mutualité et votre caisse de lois sociales  de votre incapacité de travail. </vt:lpstr>
      <vt:lpstr>Prévenir votre mutuelle</vt:lpstr>
      <vt:lpstr>Faites parvenir au Médecin conseil un certificat médical comportant obligatoirement :</vt:lpstr>
      <vt:lpstr>Prévenir votre caisse de lois sociales</vt:lpstr>
      <vt:lpstr>Pour aller plus loin, consultez le site de l’INAMI ICI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déclaration d’incapacité de travail</dc:title>
  <dc:creator>Sylvie LEJEUNE</dc:creator>
  <cp:lastModifiedBy>Sylvie LEJEUNE</cp:lastModifiedBy>
  <cp:revision>4</cp:revision>
  <dcterms:created xsi:type="dcterms:W3CDTF">2023-10-06T11:08:33Z</dcterms:created>
  <dcterms:modified xsi:type="dcterms:W3CDTF">2023-12-11T12:36:19Z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0x010100700A632A4D2D5F458839C3BBF694257E</vt:lpwstr>
  </property>
  <property fmtid="{D5CDD505-2E9C-101B-9397-08002B2CF9AE}" pid="3" name="MediaServiceImageTags">
    <vt:lpwstr/>
  </property>
</Properties>
</file>