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9" r:id="rId6"/>
    <p:sldId id="257" r:id="rId7"/>
    <p:sldId id="263" r:id="rId8"/>
    <p:sldId id="258" r:id="rId9"/>
    <p:sldId id="267" r:id="rId10"/>
    <p:sldId id="266" r:id="rId11"/>
    <p:sldId id="260" r:id="rId12"/>
    <p:sldId id="262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D5BCFF-FDC6-77EE-F7B6-EB907DF956EC}" v="6" dt="2023-12-14T17:01:38.057"/>
    <p1510:client id="{AFC0F061-416F-4551-983B-65D40A56CBAF}" v="34" dt="2023-12-13T08:58:40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AFC0F061-416F-4551-983B-65D40A56CBAF}"/>
    <pc:docChg chg="custSel addSld delSld modSld sldOrd">
      <pc:chgData name="Sylvie LEJEUNE" userId="8823c1f8-2503-4ab2-8aed-e0bf3dc10a1a" providerId="ADAL" clId="{AFC0F061-416F-4551-983B-65D40A56CBAF}" dt="2023-12-13T09:02:47.822" v="1234" actId="2696"/>
      <pc:docMkLst>
        <pc:docMk/>
      </pc:docMkLst>
      <pc:sldChg chg="modSp">
        <pc:chgData name="Sylvie LEJEUNE" userId="8823c1f8-2503-4ab2-8aed-e0bf3dc10a1a" providerId="ADAL" clId="{AFC0F061-416F-4551-983B-65D40A56CBAF}" dt="2023-12-12T08:24:36.526" v="12" actId="20577"/>
        <pc:sldMkLst>
          <pc:docMk/>
          <pc:sldMk cId="2713398209" sldId="256"/>
        </pc:sldMkLst>
        <pc:spChg chg="mod">
          <ac:chgData name="Sylvie LEJEUNE" userId="8823c1f8-2503-4ab2-8aed-e0bf3dc10a1a" providerId="ADAL" clId="{AFC0F061-416F-4551-983B-65D40A56CBAF}" dt="2023-12-12T08:24:36.526" v="12" actId="20577"/>
          <ac:spMkLst>
            <pc:docMk/>
            <pc:sldMk cId="2713398209" sldId="256"/>
            <ac:spMk id="2" creationId="{94D948BA-5269-1DAC-1264-5A94BFC6D362}"/>
          </ac:spMkLst>
        </pc:spChg>
      </pc:sldChg>
      <pc:sldChg chg="modSp mod">
        <pc:chgData name="Sylvie LEJEUNE" userId="8823c1f8-2503-4ab2-8aed-e0bf3dc10a1a" providerId="ADAL" clId="{AFC0F061-416F-4551-983B-65D40A56CBAF}" dt="2023-12-13T08:59:13.006" v="1101" actId="20577"/>
        <pc:sldMkLst>
          <pc:docMk/>
          <pc:sldMk cId="181722906" sldId="257"/>
        </pc:sldMkLst>
        <pc:spChg chg="mod">
          <ac:chgData name="Sylvie LEJEUNE" userId="8823c1f8-2503-4ab2-8aed-e0bf3dc10a1a" providerId="ADAL" clId="{AFC0F061-416F-4551-983B-65D40A56CBAF}" dt="2023-12-13T08:59:13.006" v="1101" actId="20577"/>
          <ac:spMkLst>
            <pc:docMk/>
            <pc:sldMk cId="181722906" sldId="257"/>
            <ac:spMk id="2" creationId="{03798673-E0FC-6E85-DCE6-B1AB558044DE}"/>
          </ac:spMkLst>
        </pc:spChg>
      </pc:sldChg>
      <pc:sldChg chg="addSp delSp modSp mod">
        <pc:chgData name="Sylvie LEJEUNE" userId="8823c1f8-2503-4ab2-8aed-e0bf3dc10a1a" providerId="ADAL" clId="{AFC0F061-416F-4551-983B-65D40A56CBAF}" dt="2023-12-13T08:48:14.368" v="1039" actId="1076"/>
        <pc:sldMkLst>
          <pc:docMk/>
          <pc:sldMk cId="2615064854" sldId="258"/>
        </pc:sldMkLst>
        <pc:spChg chg="mod">
          <ac:chgData name="Sylvie LEJEUNE" userId="8823c1f8-2503-4ab2-8aed-e0bf3dc10a1a" providerId="ADAL" clId="{AFC0F061-416F-4551-983B-65D40A56CBAF}" dt="2023-12-13T08:48:11.632" v="1038" actId="1076"/>
          <ac:spMkLst>
            <pc:docMk/>
            <pc:sldMk cId="2615064854" sldId="258"/>
            <ac:spMk id="2" creationId="{88B5A51A-1E4F-FD49-8ABA-CF7CF3D3630C}"/>
          </ac:spMkLst>
        </pc:spChg>
        <pc:spChg chg="mod">
          <ac:chgData name="Sylvie LEJEUNE" userId="8823c1f8-2503-4ab2-8aed-e0bf3dc10a1a" providerId="ADAL" clId="{AFC0F061-416F-4551-983B-65D40A56CBAF}" dt="2023-12-13T08:48:14.368" v="1039" actId="1076"/>
          <ac:spMkLst>
            <pc:docMk/>
            <pc:sldMk cId="2615064854" sldId="258"/>
            <ac:spMk id="5" creationId="{89E5C255-A777-67B4-178B-2167A9C28535}"/>
          </ac:spMkLst>
        </pc:spChg>
        <pc:spChg chg="del mod">
          <ac:chgData name="Sylvie LEJEUNE" userId="8823c1f8-2503-4ab2-8aed-e0bf3dc10a1a" providerId="ADAL" clId="{AFC0F061-416F-4551-983B-65D40A56CBAF}" dt="2023-12-13T08:42:02.128" v="823" actId="478"/>
          <ac:spMkLst>
            <pc:docMk/>
            <pc:sldMk cId="2615064854" sldId="258"/>
            <ac:spMk id="6" creationId="{EE225200-1218-1A94-EA73-C9EB3F18952B}"/>
          </ac:spMkLst>
        </pc:spChg>
        <pc:spChg chg="add del mod">
          <ac:chgData name="Sylvie LEJEUNE" userId="8823c1f8-2503-4ab2-8aed-e0bf3dc10a1a" providerId="ADAL" clId="{AFC0F061-416F-4551-983B-65D40A56CBAF}" dt="2023-12-13T08:42:52.945" v="841" actId="22"/>
          <ac:spMkLst>
            <pc:docMk/>
            <pc:sldMk cId="2615064854" sldId="258"/>
            <ac:spMk id="10" creationId="{D42932D5-75F5-8ED8-3ADF-6580CD63A415}"/>
          </ac:spMkLst>
        </pc:spChg>
        <pc:spChg chg="del mod">
          <ac:chgData name="Sylvie LEJEUNE" userId="8823c1f8-2503-4ab2-8aed-e0bf3dc10a1a" providerId="ADAL" clId="{AFC0F061-416F-4551-983B-65D40A56CBAF}" dt="2023-12-13T08:43:02.289" v="845" actId="478"/>
          <ac:spMkLst>
            <pc:docMk/>
            <pc:sldMk cId="2615064854" sldId="258"/>
            <ac:spMk id="11" creationId="{17F5D2D3-4698-EBA4-9BD0-FEC72B200A88}"/>
          </ac:spMkLst>
        </pc:spChg>
        <pc:spChg chg="add mod">
          <ac:chgData name="Sylvie LEJEUNE" userId="8823c1f8-2503-4ab2-8aed-e0bf3dc10a1a" providerId="ADAL" clId="{AFC0F061-416F-4551-983B-65D40A56CBAF}" dt="2023-12-13T08:47:35.130" v="1036" actId="20577"/>
          <ac:spMkLst>
            <pc:docMk/>
            <pc:sldMk cId="2615064854" sldId="258"/>
            <ac:spMk id="16" creationId="{F0799173-2936-BFBD-56D5-FCE4B62A6898}"/>
          </ac:spMkLst>
        </pc:spChg>
        <pc:grpChg chg="del">
          <ac:chgData name="Sylvie LEJEUNE" userId="8823c1f8-2503-4ab2-8aed-e0bf3dc10a1a" providerId="ADAL" clId="{AFC0F061-416F-4551-983B-65D40A56CBAF}" dt="2023-12-13T08:42:30.515" v="836" actId="478"/>
          <ac:grpSpMkLst>
            <pc:docMk/>
            <pc:sldMk cId="2615064854" sldId="258"/>
            <ac:grpSpMk id="3" creationId="{95C0D77A-A222-EBD4-0C02-1E40199C327C}"/>
          </ac:grpSpMkLst>
        </pc:grpChg>
        <pc:graphicFrameChg chg="del mod">
          <ac:chgData name="Sylvie LEJEUNE" userId="8823c1f8-2503-4ab2-8aed-e0bf3dc10a1a" providerId="ADAL" clId="{AFC0F061-416F-4551-983B-65D40A56CBAF}" dt="2023-12-13T08:42:50.572" v="840" actId="478"/>
          <ac:graphicFrameMkLst>
            <pc:docMk/>
            <pc:sldMk cId="2615064854" sldId="258"/>
            <ac:graphicFrameMk id="1032" creationId="{DB676A75-A0C7-D5FF-DFB5-886A471A08CD}"/>
          </ac:graphicFrameMkLst>
        </pc:graphicFrameChg>
        <pc:picChg chg="add mod ord">
          <ac:chgData name="Sylvie LEJEUNE" userId="8823c1f8-2503-4ab2-8aed-e0bf3dc10a1a" providerId="ADAL" clId="{AFC0F061-416F-4551-983B-65D40A56CBAF}" dt="2023-12-13T08:47:25.125" v="1034" actId="14100"/>
          <ac:picMkLst>
            <pc:docMk/>
            <pc:sldMk cId="2615064854" sldId="258"/>
            <ac:picMk id="15" creationId="{19A0993B-4991-51A1-734A-821496E3C576}"/>
          </ac:picMkLst>
        </pc:picChg>
      </pc:sldChg>
      <pc:sldChg chg="delSp modSp add del mod ord setBg delDesignElem">
        <pc:chgData name="Sylvie LEJEUNE" userId="8823c1f8-2503-4ab2-8aed-e0bf3dc10a1a" providerId="ADAL" clId="{AFC0F061-416F-4551-983B-65D40A56CBAF}" dt="2023-12-13T09:02:08.814" v="1233" actId="20577"/>
        <pc:sldMkLst>
          <pc:docMk/>
          <pc:sldMk cId="3728572776" sldId="260"/>
        </pc:sldMkLst>
        <pc:spChg chg="mod">
          <ac:chgData name="Sylvie LEJEUNE" userId="8823c1f8-2503-4ab2-8aed-e0bf3dc10a1a" providerId="ADAL" clId="{AFC0F061-416F-4551-983B-65D40A56CBAF}" dt="2023-12-13T09:02:08.814" v="1233" actId="20577"/>
          <ac:spMkLst>
            <pc:docMk/>
            <pc:sldMk cId="3728572776" sldId="260"/>
            <ac:spMk id="2098" creationId="{E33F6EF0-D542-4DFF-6F0B-E91741F29618}"/>
          </ac:spMkLst>
        </pc:spChg>
        <pc:grpChg chg="del">
          <ac:chgData name="Sylvie LEJEUNE" userId="8823c1f8-2503-4ab2-8aed-e0bf3dc10a1a" providerId="ADAL" clId="{AFC0F061-416F-4551-983B-65D40A56CBAF}" dt="2023-12-13T08:52:41.187" v="1052"/>
          <ac:grpSpMkLst>
            <pc:docMk/>
            <pc:sldMk cId="3728572776" sldId="260"/>
            <ac:grpSpMk id="2103" creationId="{A825BD3A-E149-3C61-449F-23D1B09562D9}"/>
          </ac:grpSpMkLst>
        </pc:grpChg>
      </pc:sldChg>
      <pc:sldChg chg="modSp mod">
        <pc:chgData name="Sylvie LEJEUNE" userId="8823c1f8-2503-4ab2-8aed-e0bf3dc10a1a" providerId="ADAL" clId="{AFC0F061-416F-4551-983B-65D40A56CBAF}" dt="2023-12-13T08:40:20.630" v="763" actId="403"/>
        <pc:sldMkLst>
          <pc:docMk/>
          <pc:sldMk cId="2849097600" sldId="262"/>
        </pc:sldMkLst>
        <pc:spChg chg="mod">
          <ac:chgData name="Sylvie LEJEUNE" userId="8823c1f8-2503-4ab2-8aed-e0bf3dc10a1a" providerId="ADAL" clId="{AFC0F061-416F-4551-983B-65D40A56CBAF}" dt="2023-12-13T08:40:20.630" v="763" actId="403"/>
          <ac:spMkLst>
            <pc:docMk/>
            <pc:sldMk cId="2849097600" sldId="262"/>
            <ac:spMk id="2" creationId="{74E8FFF1-3B9B-1B67-DFE4-7C59E4593D08}"/>
          </ac:spMkLst>
        </pc:spChg>
        <pc:spChg chg="mod">
          <ac:chgData name="Sylvie LEJEUNE" userId="8823c1f8-2503-4ab2-8aed-e0bf3dc10a1a" providerId="ADAL" clId="{AFC0F061-416F-4551-983B-65D40A56CBAF}" dt="2023-12-13T08:39:45.479" v="743" actId="1076"/>
          <ac:spMkLst>
            <pc:docMk/>
            <pc:sldMk cId="2849097600" sldId="262"/>
            <ac:spMk id="6" creationId="{28C52230-E86E-90A4-5248-7E90756478D4}"/>
          </ac:spMkLst>
        </pc:spChg>
      </pc:sldChg>
      <pc:sldChg chg="addSp modSp mod">
        <pc:chgData name="Sylvie LEJEUNE" userId="8823c1f8-2503-4ab2-8aed-e0bf3dc10a1a" providerId="ADAL" clId="{AFC0F061-416F-4551-983B-65D40A56CBAF}" dt="2023-12-13T08:59:27.947" v="1102" actId="1076"/>
        <pc:sldMkLst>
          <pc:docMk/>
          <pc:sldMk cId="1201566104" sldId="263"/>
        </pc:sldMkLst>
        <pc:spChg chg="mod">
          <ac:chgData name="Sylvie LEJEUNE" userId="8823c1f8-2503-4ab2-8aed-e0bf3dc10a1a" providerId="ADAL" clId="{AFC0F061-416F-4551-983B-65D40A56CBAF}" dt="2023-12-12T14:11:37.436" v="683" actId="14100"/>
          <ac:spMkLst>
            <pc:docMk/>
            <pc:sldMk cId="1201566104" sldId="263"/>
            <ac:spMk id="2" creationId="{0BA1A047-C3DF-9B98-20A9-D0EB3AA8572E}"/>
          </ac:spMkLst>
        </pc:spChg>
        <pc:spChg chg="add mod">
          <ac:chgData name="Sylvie LEJEUNE" userId="8823c1f8-2503-4ab2-8aed-e0bf3dc10a1a" providerId="ADAL" clId="{AFC0F061-416F-4551-983B-65D40A56CBAF}" dt="2023-12-13T08:59:27.947" v="1102" actId="1076"/>
          <ac:spMkLst>
            <pc:docMk/>
            <pc:sldMk cId="1201566104" sldId="263"/>
            <ac:spMk id="3" creationId="{C5DFC5C2-FBB8-1C2E-E356-15DF7B37E4A8}"/>
          </ac:spMkLst>
        </pc:spChg>
        <pc:spChg chg="mod">
          <ac:chgData name="Sylvie LEJEUNE" userId="8823c1f8-2503-4ab2-8aed-e0bf3dc10a1a" providerId="ADAL" clId="{AFC0F061-416F-4551-983B-65D40A56CBAF}" dt="2023-12-13T08:48:40.438" v="1047" actId="20577"/>
          <ac:spMkLst>
            <pc:docMk/>
            <pc:sldMk cId="1201566104" sldId="263"/>
            <ac:spMk id="8" creationId="{EE4481ED-E6D6-CD47-80A9-253CDF5BAB2A}"/>
          </ac:spMkLst>
        </pc:spChg>
      </pc:sldChg>
      <pc:sldChg chg="delSp add del setBg delDesignElem">
        <pc:chgData name="Sylvie LEJEUNE" userId="8823c1f8-2503-4ab2-8aed-e0bf3dc10a1a" providerId="ADAL" clId="{AFC0F061-416F-4551-983B-65D40A56CBAF}" dt="2023-12-13T08:52:41.187" v="1052"/>
        <pc:sldMkLst>
          <pc:docMk/>
          <pc:sldMk cId="315147048" sldId="266"/>
        </pc:sldMkLst>
        <pc:spChg chg="del">
          <ac:chgData name="Sylvie LEJEUNE" userId="8823c1f8-2503-4ab2-8aed-e0bf3dc10a1a" providerId="ADAL" clId="{AFC0F061-416F-4551-983B-65D40A56CBAF}" dt="2023-12-13T08:52:41.187" v="1052"/>
          <ac:spMkLst>
            <pc:docMk/>
            <pc:sldMk cId="315147048" sldId="266"/>
            <ac:spMk id="12" creationId="{743AA782-23D1-4521-8CAD-47662984AA08}"/>
          </ac:spMkLst>
        </pc:spChg>
        <pc:spChg chg="del">
          <ac:chgData name="Sylvie LEJEUNE" userId="8823c1f8-2503-4ab2-8aed-e0bf3dc10a1a" providerId="ADAL" clId="{AFC0F061-416F-4551-983B-65D40A56CBAF}" dt="2023-12-13T08:52:41.187" v="1052"/>
          <ac:spMkLst>
            <pc:docMk/>
            <pc:sldMk cId="315147048" sldId="266"/>
            <ac:spMk id="14" creationId="{71877DBC-BB60-40F0-AC93-2ACDBAAE60CE}"/>
          </ac:spMkLst>
        </pc:spChg>
      </pc:sldChg>
      <pc:sldChg chg="delSp modSp add del mod setBg delDesignElem">
        <pc:chgData name="Sylvie LEJEUNE" userId="8823c1f8-2503-4ab2-8aed-e0bf3dc10a1a" providerId="ADAL" clId="{AFC0F061-416F-4551-983B-65D40A56CBAF}" dt="2023-12-13T09:00:29.068" v="1157" actId="113"/>
        <pc:sldMkLst>
          <pc:docMk/>
          <pc:sldMk cId="189605403" sldId="267"/>
        </pc:sldMkLst>
        <pc:spChg chg="mod">
          <ac:chgData name="Sylvie LEJEUNE" userId="8823c1f8-2503-4ab2-8aed-e0bf3dc10a1a" providerId="ADAL" clId="{AFC0F061-416F-4551-983B-65D40A56CBAF}" dt="2023-12-13T08:59:47.153" v="1103" actId="1076"/>
          <ac:spMkLst>
            <pc:docMk/>
            <pc:sldMk cId="189605403" sldId="267"/>
            <ac:spMk id="2" creationId="{0BA1A047-C3DF-9B98-20A9-D0EB3AA8572E}"/>
          </ac:spMkLst>
        </pc:spChg>
        <pc:spChg chg="mod">
          <ac:chgData name="Sylvie LEJEUNE" userId="8823c1f8-2503-4ab2-8aed-e0bf3dc10a1a" providerId="ADAL" clId="{AFC0F061-416F-4551-983B-65D40A56CBAF}" dt="2023-12-13T09:00:29.068" v="1157" actId="113"/>
          <ac:spMkLst>
            <pc:docMk/>
            <pc:sldMk cId="189605403" sldId="267"/>
            <ac:spMk id="8" creationId="{EE4481ED-E6D6-CD47-80A9-253CDF5BAB2A}"/>
          </ac:spMkLst>
        </pc:spChg>
        <pc:spChg chg="del">
          <ac:chgData name="Sylvie LEJEUNE" userId="8823c1f8-2503-4ab2-8aed-e0bf3dc10a1a" providerId="ADAL" clId="{AFC0F061-416F-4551-983B-65D40A56CBAF}" dt="2023-12-13T08:52:41.187" v="1052"/>
          <ac:spMkLst>
            <pc:docMk/>
            <pc:sldMk cId="189605403" sldId="267"/>
            <ac:spMk id="16" creationId="{F13C74B1-5B17-4795-BED0-7140497B445A}"/>
          </ac:spMkLst>
        </pc:spChg>
        <pc:spChg chg="del">
          <ac:chgData name="Sylvie LEJEUNE" userId="8823c1f8-2503-4ab2-8aed-e0bf3dc10a1a" providerId="ADAL" clId="{AFC0F061-416F-4551-983B-65D40A56CBAF}" dt="2023-12-13T08:52:41.187" v="1052"/>
          <ac:spMkLst>
            <pc:docMk/>
            <pc:sldMk cId="189605403" sldId="267"/>
            <ac:spMk id="18" creationId="{D4974D33-8DC5-464E-8C6D-BE58F0669C17}"/>
          </ac:spMkLst>
        </pc:spChg>
        <pc:spChg chg="mod">
          <ac:chgData name="Sylvie LEJEUNE" userId="8823c1f8-2503-4ab2-8aed-e0bf3dc10a1a" providerId="ADAL" clId="{AFC0F061-416F-4551-983B-65D40A56CBAF}" dt="2023-12-13T09:00:16.929" v="1150" actId="1076"/>
          <ac:spMkLst>
            <pc:docMk/>
            <pc:sldMk cId="189605403" sldId="267"/>
            <ac:spMk id="19" creationId="{035AFA93-8807-A588-485B-18CC13107159}"/>
          </ac:spMkLst>
        </pc:spChg>
      </pc:sldChg>
      <pc:sldChg chg="delSp add del setBg delDesignElem">
        <pc:chgData name="Sylvie LEJEUNE" userId="8823c1f8-2503-4ab2-8aed-e0bf3dc10a1a" providerId="ADAL" clId="{AFC0F061-416F-4551-983B-65D40A56CBAF}" dt="2023-12-13T09:02:47.822" v="1234" actId="2696"/>
        <pc:sldMkLst>
          <pc:docMk/>
          <pc:sldMk cId="2109658320" sldId="268"/>
        </pc:sldMkLst>
        <pc:grpChg chg="del">
          <ac:chgData name="Sylvie LEJEUNE" userId="8823c1f8-2503-4ab2-8aed-e0bf3dc10a1a" providerId="ADAL" clId="{AFC0F061-416F-4551-983B-65D40A56CBAF}" dt="2023-12-13T08:52:41.187" v="1052"/>
          <ac:grpSpMkLst>
            <pc:docMk/>
            <pc:sldMk cId="2109658320" sldId="268"/>
            <ac:grpSpMk id="2103" creationId="{A825BD3A-E149-3C61-449F-23D1B09562D9}"/>
          </ac:grpSpMkLst>
        </pc:grpChg>
      </pc:sldChg>
      <pc:sldChg chg="addSp delSp modSp new mod setBg">
        <pc:chgData name="Sylvie LEJEUNE" userId="8823c1f8-2503-4ab2-8aed-e0bf3dc10a1a" providerId="ADAL" clId="{AFC0F061-416F-4551-983B-65D40A56CBAF}" dt="2023-12-13T08:47:14.155" v="1033" actId="1076"/>
        <pc:sldMkLst>
          <pc:docMk/>
          <pc:sldMk cId="4122619275" sldId="269"/>
        </pc:sldMkLst>
        <pc:spChg chg="mod">
          <ac:chgData name="Sylvie LEJEUNE" userId="8823c1f8-2503-4ab2-8aed-e0bf3dc10a1a" providerId="ADAL" clId="{AFC0F061-416F-4551-983B-65D40A56CBAF}" dt="2023-12-13T08:30:29.759" v="686" actId="1076"/>
          <ac:spMkLst>
            <pc:docMk/>
            <pc:sldMk cId="4122619275" sldId="269"/>
            <ac:spMk id="2" creationId="{14C53090-5A5F-7AF1-A965-B777A1E98F5A}"/>
          </ac:spMkLst>
        </pc:spChg>
        <pc:spChg chg="del">
          <ac:chgData name="Sylvie LEJEUNE" userId="8823c1f8-2503-4ab2-8aed-e0bf3dc10a1a" providerId="ADAL" clId="{AFC0F061-416F-4551-983B-65D40A56CBAF}" dt="2023-12-12T08:30:25.835" v="14"/>
          <ac:spMkLst>
            <pc:docMk/>
            <pc:sldMk cId="4122619275" sldId="269"/>
            <ac:spMk id="3" creationId="{8BAA32D1-AEB4-8A93-E3CD-AF8FBAE68AFC}"/>
          </ac:spMkLst>
        </pc:spChg>
        <pc:spChg chg="del mod ord">
          <ac:chgData name="Sylvie LEJEUNE" userId="8823c1f8-2503-4ab2-8aed-e0bf3dc10a1a" providerId="ADAL" clId="{AFC0F061-416F-4551-983B-65D40A56CBAF}" dt="2023-12-12T13:22:32.834" v="199" actId="478"/>
          <ac:spMkLst>
            <pc:docMk/>
            <pc:sldMk cId="4122619275" sldId="269"/>
            <ac:spMk id="4" creationId="{EE05E411-15E2-7095-6FD1-1D5E45CCB9E9}"/>
          </ac:spMkLst>
        </pc:spChg>
        <pc:spChg chg="mod ord">
          <ac:chgData name="Sylvie LEJEUNE" userId="8823c1f8-2503-4ab2-8aed-e0bf3dc10a1a" providerId="ADAL" clId="{AFC0F061-416F-4551-983B-65D40A56CBAF}" dt="2023-12-12T13:22:29.637" v="198" actId="688"/>
          <ac:spMkLst>
            <pc:docMk/>
            <pc:sldMk cId="4122619275" sldId="269"/>
            <ac:spMk id="5" creationId="{14BEF46A-3821-2D01-1C00-77DE39F7C606}"/>
          </ac:spMkLst>
        </pc:spChg>
        <pc:spChg chg="add del mod">
          <ac:chgData name="Sylvie LEJEUNE" userId="8823c1f8-2503-4ab2-8aed-e0bf3dc10a1a" providerId="ADAL" clId="{AFC0F061-416F-4551-983B-65D40A56CBAF}" dt="2023-12-12T13:23:18.266" v="207" actId="478"/>
          <ac:spMkLst>
            <pc:docMk/>
            <pc:sldMk cId="4122619275" sldId="269"/>
            <ac:spMk id="7" creationId="{75D58B6E-1BC8-86DF-0997-ACC99C5FB16C}"/>
          </ac:spMkLst>
        </pc:spChg>
        <pc:spChg chg="add del mod">
          <ac:chgData name="Sylvie LEJEUNE" userId="8823c1f8-2503-4ab2-8aed-e0bf3dc10a1a" providerId="ADAL" clId="{AFC0F061-416F-4551-983B-65D40A56CBAF}" dt="2023-12-12T13:22:47.576" v="203" actId="478"/>
          <ac:spMkLst>
            <pc:docMk/>
            <pc:sldMk cId="4122619275" sldId="269"/>
            <ac:spMk id="1030" creationId="{A4C4B5D7-8A9E-46F1-6309-5B03FACEBF67}"/>
          </ac:spMkLst>
        </pc:spChg>
        <pc:spChg chg="add">
          <ac:chgData name="Sylvie LEJEUNE" userId="8823c1f8-2503-4ab2-8aed-e0bf3dc10a1a" providerId="ADAL" clId="{AFC0F061-416F-4551-983B-65D40A56CBAF}" dt="2023-12-12T08:30:36.287" v="15" actId="26606"/>
          <ac:spMkLst>
            <pc:docMk/>
            <pc:sldMk cId="4122619275" sldId="269"/>
            <ac:spMk id="1033" creationId="{327D73B4-9F5C-4A64-A179-51B9500CB8B5}"/>
          </ac:spMkLst>
        </pc:spChg>
        <pc:spChg chg="add">
          <ac:chgData name="Sylvie LEJEUNE" userId="8823c1f8-2503-4ab2-8aed-e0bf3dc10a1a" providerId="ADAL" clId="{AFC0F061-416F-4551-983B-65D40A56CBAF}" dt="2023-12-12T08:30:36.287" v="15" actId="26606"/>
          <ac:spMkLst>
            <pc:docMk/>
            <pc:sldMk cId="4122619275" sldId="269"/>
            <ac:spMk id="1035" creationId="{C1F06963-6374-4B48-844F-071A9BAAAE02}"/>
          </ac:spMkLst>
        </pc:spChg>
        <pc:spChg chg="add">
          <ac:chgData name="Sylvie LEJEUNE" userId="8823c1f8-2503-4ab2-8aed-e0bf3dc10a1a" providerId="ADAL" clId="{AFC0F061-416F-4551-983B-65D40A56CBAF}" dt="2023-12-12T08:30:36.287" v="15" actId="26606"/>
          <ac:spMkLst>
            <pc:docMk/>
            <pc:sldMk cId="4122619275" sldId="269"/>
            <ac:spMk id="1037" creationId="{6CB927A4-E432-4310-9CD5-E89FF5063179}"/>
          </ac:spMkLst>
        </pc:spChg>
        <pc:spChg chg="add">
          <ac:chgData name="Sylvie LEJEUNE" userId="8823c1f8-2503-4ab2-8aed-e0bf3dc10a1a" providerId="ADAL" clId="{AFC0F061-416F-4551-983B-65D40A56CBAF}" dt="2023-12-12T08:30:36.287" v="15" actId="26606"/>
          <ac:spMkLst>
            <pc:docMk/>
            <pc:sldMk cId="4122619275" sldId="269"/>
            <ac:spMk id="1039" creationId="{1453BF6C-B012-48B7-B4E8-6D7AC7C27D02}"/>
          </ac:spMkLst>
        </pc:spChg>
        <pc:spChg chg="add">
          <ac:chgData name="Sylvie LEJEUNE" userId="8823c1f8-2503-4ab2-8aed-e0bf3dc10a1a" providerId="ADAL" clId="{AFC0F061-416F-4551-983B-65D40A56CBAF}" dt="2023-12-12T08:30:36.287" v="15" actId="26606"/>
          <ac:spMkLst>
            <pc:docMk/>
            <pc:sldMk cId="4122619275" sldId="269"/>
            <ac:spMk id="1041" creationId="{E3020543-B24B-4EC4-8FFC-8DD88EEA91A8}"/>
          </ac:spMkLst>
        </pc:spChg>
        <pc:picChg chg="add mod">
          <ac:chgData name="Sylvie LEJEUNE" userId="8823c1f8-2503-4ab2-8aed-e0bf3dc10a1a" providerId="ADAL" clId="{AFC0F061-416F-4551-983B-65D40A56CBAF}" dt="2023-12-13T08:47:14.155" v="1033" actId="1076"/>
          <ac:picMkLst>
            <pc:docMk/>
            <pc:sldMk cId="4122619275" sldId="269"/>
            <ac:picMk id="1026" creationId="{756E1003-F472-337C-E52B-14025552CEE3}"/>
          </ac:picMkLst>
        </pc:picChg>
        <pc:cxnChg chg="add">
          <ac:chgData name="Sylvie LEJEUNE" userId="8823c1f8-2503-4ab2-8aed-e0bf3dc10a1a" providerId="ADAL" clId="{AFC0F061-416F-4551-983B-65D40A56CBAF}" dt="2023-12-12T08:30:36.287" v="15" actId="26606"/>
          <ac:cxnSpMkLst>
            <pc:docMk/>
            <pc:sldMk cId="4122619275" sldId="269"/>
            <ac:cxnSpMk id="1043" creationId="{C49DA8F6-BCC1-4447-B54C-57856834B94B}"/>
          </ac:cxnSpMkLst>
        </pc:cxnChg>
      </pc:sldChg>
      <pc:sldChg chg="modSp new del mod ord">
        <pc:chgData name="Sylvie LEJEUNE" userId="8823c1f8-2503-4ab2-8aed-e0bf3dc10a1a" providerId="ADAL" clId="{AFC0F061-416F-4551-983B-65D40A56CBAF}" dt="2023-12-13T08:45:38.868" v="969" actId="2696"/>
        <pc:sldMkLst>
          <pc:docMk/>
          <pc:sldMk cId="4188420752" sldId="270"/>
        </pc:sldMkLst>
        <pc:spChg chg="mod">
          <ac:chgData name="Sylvie LEJEUNE" userId="8823c1f8-2503-4ab2-8aed-e0bf3dc10a1a" providerId="ADAL" clId="{AFC0F061-416F-4551-983B-65D40A56CBAF}" dt="2023-12-12T14:01:00.043" v="665" actId="20577"/>
          <ac:spMkLst>
            <pc:docMk/>
            <pc:sldMk cId="4188420752" sldId="270"/>
            <ac:spMk id="2" creationId="{5D7255CD-CA59-DE73-E69E-DF51F01CEC34}"/>
          </ac:spMkLst>
        </pc:spChg>
      </pc:sldChg>
    </pc:docChg>
  </pc:docChgLst>
  <pc:docChgLst>
    <pc:chgData name="Pascale OPDEBEEK" userId="S::pascaleopdebeek@sosburnout-belgique.org::0befc5e9-ba26-4c0f-8f53-d54826e0dbae" providerId="AD" clId="Web-{5AD5BCFF-FDC6-77EE-F7B6-EB907DF956EC}"/>
    <pc:docChg chg="modSld">
      <pc:chgData name="Pascale OPDEBEEK" userId="S::pascaleopdebeek@sosburnout-belgique.org::0befc5e9-ba26-4c0f-8f53-d54826e0dbae" providerId="AD" clId="Web-{5AD5BCFF-FDC6-77EE-F7B6-EB907DF956EC}" dt="2023-12-14T17:01:33.072" v="1" actId="20577"/>
      <pc:docMkLst>
        <pc:docMk/>
      </pc:docMkLst>
      <pc:sldChg chg="modSp">
        <pc:chgData name="Pascale OPDEBEEK" userId="S::pascaleopdebeek@sosburnout-belgique.org::0befc5e9-ba26-4c0f-8f53-d54826e0dbae" providerId="AD" clId="Web-{5AD5BCFF-FDC6-77EE-F7B6-EB907DF956EC}" dt="2023-12-14T17:01:33.072" v="1" actId="20577"/>
        <pc:sldMkLst>
          <pc:docMk/>
          <pc:sldMk cId="2615064854" sldId="258"/>
        </pc:sldMkLst>
        <pc:spChg chg="mod">
          <ac:chgData name="Pascale OPDEBEEK" userId="S::pascaleopdebeek@sosburnout-belgique.org::0befc5e9-ba26-4c0f-8f53-d54826e0dbae" providerId="AD" clId="Web-{5AD5BCFF-FDC6-77EE-F7B6-EB907DF956EC}" dt="2023-12-14T17:01:33.072" v="1" actId="20577"/>
          <ac:spMkLst>
            <pc:docMk/>
            <pc:sldMk cId="2615064854" sldId="258"/>
            <ac:spMk id="16" creationId="{F0799173-2936-BFBD-56D5-FCE4B62A689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dirty="0"/>
            <a:t>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sz="1700" kern="1200" dirty="0"/>
            <a:t>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14-12-23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osa.belgium.be/fr/themes/travailler-dans-la-fonction-publique/temps-de-travail-conges-et-absences/maladie-et-acciden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nami.fgov.be/fr/themes/incapacite-travail/Pages/default.aspx#Les_diff%C3%A9rents_r%C3%A9gimes_d_indemnit%C3%A9s_d_incapacit%C3%A9_de_trav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5400" dirty="0"/>
              <a:t>La déclaration d’incapacité de travail du fonctionnaire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4C53090-5A5F-7AF1-A965-B777A1E9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114" y="2398984"/>
            <a:ext cx="4847540" cy="2052522"/>
          </a:xfrm>
        </p:spPr>
        <p:txBody>
          <a:bodyPr anchor="b">
            <a:noAutofit/>
          </a:bodyPr>
          <a:lstStyle/>
          <a:p>
            <a:r>
              <a:rPr lang="fr-FR" sz="2000" dirty="0">
                <a:latin typeface="Comic "/>
              </a:rPr>
              <a:t>Être "Fonctionnaire" n'est pas un emploi mais un statut.</a:t>
            </a:r>
            <a:br>
              <a:rPr lang="fr-FR" sz="2000" dirty="0">
                <a:latin typeface="Comic "/>
              </a:rPr>
            </a:br>
            <a:br>
              <a:rPr lang="fr-FR" sz="2000" dirty="0">
                <a:latin typeface="Comic "/>
              </a:rPr>
            </a:br>
            <a:r>
              <a:rPr lang="fr-BE" sz="2000" dirty="0">
                <a:latin typeface="Comic "/>
              </a:rPr>
              <a:t>Vous avez le statut de fonctionnaire lorsque vous travaillez pour la fonction publique.</a:t>
            </a:r>
            <a:br>
              <a:rPr lang="fr-BE" sz="2000" dirty="0">
                <a:latin typeface="Comic "/>
              </a:rPr>
            </a:br>
            <a:br>
              <a:rPr lang="fr-BE" sz="2000" dirty="0">
                <a:latin typeface="Comic "/>
              </a:rPr>
            </a:br>
            <a:r>
              <a:rPr lang="fr-BE" sz="2000" dirty="0">
                <a:latin typeface="Comic "/>
              </a:rPr>
              <a:t>Vous pouvez y être </a:t>
            </a:r>
            <a:r>
              <a:rPr lang="fr-BE" sz="2000" b="1" dirty="0">
                <a:solidFill>
                  <a:schemeClr val="accent2"/>
                </a:solidFill>
                <a:latin typeface="Comic "/>
              </a:rPr>
              <a:t>salarié</a:t>
            </a:r>
            <a:r>
              <a:rPr lang="fr-BE" sz="2000" dirty="0">
                <a:latin typeface="Comic "/>
              </a:rPr>
              <a:t> ou </a:t>
            </a:r>
            <a:r>
              <a:rPr lang="fr-BE" sz="2000" b="1" dirty="0">
                <a:solidFill>
                  <a:schemeClr val="accent2"/>
                </a:solidFill>
                <a:latin typeface="Comic "/>
              </a:rPr>
              <a:t>statutaire</a:t>
            </a:r>
            <a:r>
              <a:rPr lang="fr-BE" sz="2000" dirty="0">
                <a:latin typeface="Comic "/>
              </a:rPr>
              <a:t>.</a:t>
            </a:r>
            <a:br>
              <a:rPr lang="fr-BE" sz="2000" dirty="0">
                <a:latin typeface="Comic "/>
              </a:rPr>
            </a:br>
            <a:br>
              <a:rPr lang="fr-BE" sz="2000" b="1" dirty="0">
                <a:latin typeface="Comic "/>
              </a:rPr>
            </a:br>
            <a:br>
              <a:rPr lang="fr-BE" sz="2000" dirty="0">
                <a:latin typeface="Comic "/>
              </a:rPr>
            </a:br>
            <a:r>
              <a:rPr lang="fr-BE" sz="2000" dirty="0">
                <a:latin typeface="Comic "/>
              </a:rPr>
              <a:t> 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tuit Ampoule Photos">
            <a:extLst>
              <a:ext uri="{FF2B5EF4-FFF2-40B4-BE49-F238E27FC236}">
                <a16:creationId xmlns:a16="http://schemas.microsoft.com/office/drawing/2014/main" id="{756E1003-F472-337C-E52B-14025552C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680086" y="1331222"/>
            <a:ext cx="4576099" cy="457609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9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BEF46A-3821-2D01-1C00-77DE39F7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9095" y="6390427"/>
            <a:ext cx="354809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>
                    <a:alpha val="6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041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43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61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07" y="2046986"/>
            <a:ext cx="8894279" cy="2764028"/>
          </a:xfrm>
        </p:spPr>
        <p:txBody>
          <a:bodyPr anchor="ctr">
            <a:normAutofit/>
          </a:bodyPr>
          <a:lstStyle/>
          <a:p>
            <a:r>
              <a:rPr lang="fr-BE" sz="3400" dirty="0"/>
              <a:t>Vous devez prévenir</a:t>
            </a:r>
            <a:r>
              <a:rPr lang="fr-BE" sz="3400" b="1" dirty="0">
                <a:solidFill>
                  <a:schemeClr val="accent2"/>
                </a:solidFill>
              </a:rPr>
              <a:t>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employeur </a:t>
            </a:r>
            <a:r>
              <a:rPr lang="fr-BE" sz="3400" dirty="0"/>
              <a:t>de votre incapacité de travail et, </a:t>
            </a:r>
            <a:r>
              <a:rPr lang="fr-BE" sz="3400" b="1" dirty="0"/>
              <a:t>si vous n’êtes pas statutaire, </a:t>
            </a:r>
            <a:r>
              <a:rPr lang="fr-BE" sz="3400" b="1" dirty="0">
                <a:solidFill>
                  <a:schemeClr val="accent2"/>
                </a:solidFill>
              </a:rPr>
              <a:t>votre mutuelle.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113" y="941204"/>
            <a:ext cx="5219544" cy="11909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200" dirty="0" err="1"/>
              <a:t>Prévenir</a:t>
            </a:r>
            <a:r>
              <a:rPr lang="en-US" sz="4200" dirty="0"/>
              <a:t> </a:t>
            </a:r>
            <a:r>
              <a:rPr lang="en-US" sz="4200" dirty="0" err="1"/>
              <a:t>votre</a:t>
            </a:r>
            <a:r>
              <a:rPr lang="en-US" sz="4200" dirty="0"/>
              <a:t> </a:t>
            </a:r>
            <a:r>
              <a:rPr lang="en-US" sz="4200" dirty="0" err="1"/>
              <a:t>employeur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771921" y="3055461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Consultez votre </a:t>
            </a:r>
            <a:r>
              <a:rPr lang="en-US" b="1" dirty="0">
                <a:solidFill>
                  <a:schemeClr val="accent2"/>
                </a:solidFill>
              </a:rPr>
              <a:t>règlement de travail </a:t>
            </a:r>
            <a:r>
              <a:rPr lang="en-US" dirty="0"/>
              <a:t>pour connaitre les dispositions prises à ce sujet par votre employeur.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Vous devez respecter les règles qui y sont prévues.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S’il n’existe pas de dispositions en la matière, le certificat doit être envoyé dans les 2 jours ouvrables après le début de la maladie.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DFC5C2-FBB8-1C2E-E356-15DF7B37E4A8}"/>
              </a:ext>
            </a:extLst>
          </p:cNvPr>
          <p:cNvSpPr/>
          <p:nvPr/>
        </p:nvSpPr>
        <p:spPr>
          <a:xfrm>
            <a:off x="378021" y="413439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Quand?</a:t>
            </a:r>
          </a:p>
        </p:txBody>
      </p:sp>
    </p:spTree>
    <p:extLst>
      <p:ext uri="{BB962C8B-B14F-4D97-AF65-F5344CB8AC3E}">
        <p14:creationId xmlns:p14="http://schemas.microsoft.com/office/powerpoint/2010/main" val="120156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33" y="870675"/>
            <a:ext cx="10101904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le certificat spécifique aux fonctionnaires </a:t>
            </a:r>
            <a:r>
              <a:rPr lang="fr-FR" sz="3000" dirty="0"/>
              <a:t>à </a:t>
            </a:r>
            <a:r>
              <a:rPr lang="fr-FR" sz="2400" dirty="0" err="1"/>
              <a:t>Medex</a:t>
            </a:r>
            <a:r>
              <a:rPr lang="fr-FR" sz="2400" dirty="0"/>
              <a:t> (Administration de l’expertise médicale)</a:t>
            </a:r>
            <a:endParaRPr lang="fr-BE" sz="3000" dirty="0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8394" y="6421629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923834" y="413439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pic>
        <p:nvPicPr>
          <p:cNvPr id="15" name="Espace réservé du contenu 14">
            <a:extLst>
              <a:ext uri="{FF2B5EF4-FFF2-40B4-BE49-F238E27FC236}">
                <a16:creationId xmlns:a16="http://schemas.microsoft.com/office/drawing/2014/main" id="{19A0993B-4991-51A1-734A-821496E3C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834" y="2730996"/>
            <a:ext cx="5145479" cy="2167575"/>
          </a:xfr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F0799173-2936-BFBD-56D5-FCE4B62A6898}"/>
              </a:ext>
            </a:extLst>
          </p:cNvPr>
          <p:cNvSpPr txBox="1"/>
          <p:nvPr/>
        </p:nvSpPr>
        <p:spPr>
          <a:xfrm>
            <a:off x="1000660" y="3074616"/>
            <a:ext cx="427773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dirty="0"/>
              <a:t>Seul ce certificat spécifique sera autorisé</a:t>
            </a:r>
          </a:p>
          <a:p>
            <a:r>
              <a:rPr lang="fr-BE" dirty="0"/>
              <a:t> ( demandez le à votre service RH ou téléchargez le sur le site du </a:t>
            </a:r>
            <a:r>
              <a:rPr lang="fr-BE" dirty="0" err="1"/>
              <a:t>Medex</a:t>
            </a:r>
            <a:r>
              <a:rPr lang="fr-B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506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50" y="755830"/>
            <a:ext cx="5322181" cy="1190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BE" sz="4000" dirty="0"/>
              <a:t>Prévenir votre mutuelle</a:t>
            </a:r>
            <a:endParaRPr lang="en-US" sz="4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429208" y="2294133"/>
            <a:ext cx="6948756" cy="348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Uniquement</a:t>
            </a:r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n-US" sz="30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si</a:t>
            </a:r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n-US" sz="30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vous</a:t>
            </a:r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n-US" sz="30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n’êtes</a:t>
            </a:r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pas </a:t>
            </a:r>
            <a:r>
              <a:rPr lang="en-US" sz="30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statutaire</a:t>
            </a: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D52C74-FEBC-E79D-7C59-C6B4E96202D1}"/>
              </a:ext>
            </a:extLst>
          </p:cNvPr>
          <p:cNvSpPr txBox="1"/>
          <p:nvPr/>
        </p:nvSpPr>
        <p:spPr>
          <a:xfrm>
            <a:off x="525064" y="3005872"/>
            <a:ext cx="7529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latin typeface="+mj-lt"/>
              </a:rPr>
              <a:t>1</a:t>
            </a:r>
            <a:r>
              <a:rPr lang="fr-BE" sz="2400" b="1" u="sng" baseline="30000" dirty="0">
                <a:latin typeface="+mj-lt"/>
              </a:rPr>
              <a:t>er</a:t>
            </a:r>
            <a:r>
              <a:rPr lang="fr-BE" sz="2400" b="1" u="sng" dirty="0">
                <a:latin typeface="+mj-lt"/>
              </a:rPr>
              <a:t> certificat</a:t>
            </a:r>
            <a:r>
              <a:rPr lang="fr-BE" sz="2400" b="1" dirty="0">
                <a:latin typeface="+mj-lt"/>
              </a:rPr>
              <a:t>, </a:t>
            </a:r>
            <a:r>
              <a:rPr lang="fr-BE" sz="2400" dirty="0">
                <a:latin typeface="+mj-lt"/>
              </a:rPr>
              <a:t>tenir compte du salaire garanti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83DBD38-8A3A-7D95-C717-065686E9A874}"/>
              </a:ext>
            </a:extLst>
          </p:cNvPr>
          <p:cNvSpPr txBox="1"/>
          <p:nvPr/>
        </p:nvSpPr>
        <p:spPr>
          <a:xfrm>
            <a:off x="1072076" y="4129393"/>
            <a:ext cx="6184092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5" dirty="0">
                <a:latin typeface="+mj-lt"/>
                <a:cs typeface="Comic Sans MS"/>
              </a:rPr>
              <a:t>Ouvrier</a:t>
            </a:r>
            <a:r>
              <a:rPr sz="2000" spc="-30" dirty="0">
                <a:latin typeface="+mj-lt"/>
                <a:cs typeface="Comic Sans MS"/>
              </a:rPr>
              <a:t> </a:t>
            </a:r>
            <a:endParaRPr lang="fr-BE" sz="2000" spc="-30" dirty="0">
              <a:latin typeface="+mj-lt"/>
              <a:cs typeface="Comic Sans MS"/>
            </a:endParaRPr>
          </a:p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30" dirty="0">
                <a:latin typeface="+mj-lt"/>
                <a:cs typeface="Comic Sans MS"/>
              </a:rPr>
              <a:t>Délais de 14 jours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06534B-80B9-88B9-33E5-439E06335A7E}"/>
              </a:ext>
            </a:extLst>
          </p:cNvPr>
          <p:cNvSpPr txBox="1"/>
          <p:nvPr/>
        </p:nvSpPr>
        <p:spPr>
          <a:xfrm>
            <a:off x="4114800" y="4129393"/>
            <a:ext cx="22580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1800" dirty="0">
                <a:latin typeface="+mj-lt"/>
                <a:cs typeface="Comic Sans MS"/>
              </a:rPr>
              <a:t>Employé</a:t>
            </a:r>
          </a:p>
          <a:p>
            <a:pPr marL="12065">
              <a:lnSpc>
                <a:spcPct val="100000"/>
              </a:lnSpc>
              <a:spcBef>
                <a:spcPts val="2400"/>
              </a:spcBef>
              <a:tabLst>
                <a:tab pos="354965" algn="l"/>
                <a:tab pos="355600" algn="l"/>
              </a:tabLst>
            </a:pPr>
            <a:r>
              <a:rPr lang="fr-BE" sz="1800" spc="-5" dirty="0">
                <a:latin typeface="+mj-lt"/>
                <a:cs typeface="Comic Sans MS"/>
              </a:rPr>
              <a:t>Délais de 28 jours</a:t>
            </a:r>
          </a:p>
          <a:p>
            <a:endParaRPr lang="fr-BE" dirty="0">
              <a:latin typeface="+mj-lt"/>
            </a:endParaRPr>
          </a:p>
        </p:txBody>
      </p:sp>
      <p:grpSp>
        <p:nvGrpSpPr>
          <p:cNvPr id="7" name="object 6">
            <a:extLst>
              <a:ext uri="{FF2B5EF4-FFF2-40B4-BE49-F238E27FC236}">
                <a16:creationId xmlns:a16="http://schemas.microsoft.com/office/drawing/2014/main" id="{D77DD6E0-B392-A748-0888-6544FB3B64CD}"/>
              </a:ext>
            </a:extLst>
          </p:cNvPr>
          <p:cNvGrpSpPr/>
          <p:nvPr/>
        </p:nvGrpSpPr>
        <p:grpSpPr>
          <a:xfrm>
            <a:off x="162206" y="4365620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537A0A90-3A44-E6A3-4B42-B50E3E9FDBF3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0ED1DE7D-0995-F149-FBA8-8F47D3E9D3A9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E7EA4C2-D763-B04D-A315-DA6C3BF3970E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3" name="object 6">
            <a:extLst>
              <a:ext uri="{FF2B5EF4-FFF2-40B4-BE49-F238E27FC236}">
                <a16:creationId xmlns:a16="http://schemas.microsoft.com/office/drawing/2014/main" id="{1124FF69-2BFB-3F54-D916-C9352B921B9C}"/>
              </a:ext>
            </a:extLst>
          </p:cNvPr>
          <p:cNvGrpSpPr/>
          <p:nvPr/>
        </p:nvGrpSpPr>
        <p:grpSpPr>
          <a:xfrm>
            <a:off x="3314596" y="4381011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804B11CC-0978-F5E1-47D8-105EE81992E1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8">
              <a:extLst>
                <a:ext uri="{FF2B5EF4-FFF2-40B4-BE49-F238E27FC236}">
                  <a16:creationId xmlns:a16="http://schemas.microsoft.com/office/drawing/2014/main" id="{333D2CCE-FFB5-94A1-010E-72AF26F18C85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36A4C925-3429-E89F-5185-87934DFB0274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035AFA93-8807-A588-485B-18CC1310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5520293"/>
            <a:ext cx="10515600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Un certificat médical de </a:t>
            </a:r>
            <a:r>
              <a:rPr lang="fr-FR" sz="2400" b="1" u="sng" dirty="0">
                <a:latin typeface="+mj-lt"/>
              </a:rPr>
              <a:t>prolongation </a:t>
            </a:r>
            <a:r>
              <a:rPr lang="fr-FR" sz="2400" dirty="0">
                <a:latin typeface="+mj-lt"/>
              </a:rPr>
              <a:t>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13BFB4-3932-21D0-9D60-2A214909B37B}"/>
              </a:ext>
            </a:extLst>
          </p:cNvPr>
          <p:cNvSpPr/>
          <p:nvPr/>
        </p:nvSpPr>
        <p:spPr>
          <a:xfrm>
            <a:off x="1083312" y="265332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Quand?</a:t>
            </a:r>
          </a:p>
        </p:txBody>
      </p:sp>
    </p:spTree>
    <p:extLst>
      <p:ext uri="{BB962C8B-B14F-4D97-AF65-F5344CB8AC3E}">
        <p14:creationId xmlns:p14="http://schemas.microsoft.com/office/powerpoint/2010/main" val="18960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8179798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095999" y="3077476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643278" y="155554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</p:spTree>
    <p:extLst>
      <p:ext uri="{BB962C8B-B14F-4D97-AF65-F5344CB8AC3E}">
        <p14:creationId xmlns:p14="http://schemas.microsoft.com/office/powerpoint/2010/main" val="31514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tuit Ampoule Photos">
            <a:extLst>
              <a:ext uri="{FF2B5EF4-FFF2-40B4-BE49-F238E27FC236}">
                <a16:creationId xmlns:a16="http://schemas.microsoft.com/office/drawing/2014/main" id="{7A1EEF28-78C6-2CA7-8098-9B283D918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"/>
          <a:stretch/>
        </p:blipFill>
        <p:spPr bwMode="auto">
          <a:xfrm>
            <a:off x="411906" y="2012878"/>
            <a:ext cx="3696501" cy="3677914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8" name="ZoneTexte 2097">
            <a:extLst>
              <a:ext uri="{FF2B5EF4-FFF2-40B4-BE49-F238E27FC236}">
                <a16:creationId xmlns:a16="http://schemas.microsoft.com/office/drawing/2014/main" id="{E33F6EF0-D542-4DFF-6F0B-E91741F29618}"/>
              </a:ext>
            </a:extLst>
          </p:cNvPr>
          <p:cNvSpPr txBox="1"/>
          <p:nvPr/>
        </p:nvSpPr>
        <p:spPr>
          <a:xfrm>
            <a:off x="4306507" y="1349051"/>
            <a:ext cx="7554176" cy="4791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i="1" u="sng" dirty="0"/>
              <a:t>Si </a:t>
            </a:r>
            <a:r>
              <a:rPr lang="en-US" sz="2800" i="1" u="sng" dirty="0" err="1"/>
              <a:t>v</a:t>
            </a:r>
            <a:r>
              <a:rPr lang="en-US" sz="2800" i="1" u="sng" dirty="0" err="1">
                <a:effectLst/>
              </a:rPr>
              <a:t>ous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/>
              <a:t>exercez</a:t>
            </a:r>
            <a:r>
              <a:rPr lang="en-US" sz="2800" i="1" u="sng" dirty="0"/>
              <a:t> </a:t>
            </a:r>
            <a:r>
              <a:rPr lang="en-US" sz="2800" i="1" u="sng" dirty="0" err="1">
                <a:effectLst/>
              </a:rPr>
              <a:t>une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>
                <a:effectLst/>
              </a:rPr>
              <a:t>activité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>
                <a:effectLst/>
              </a:rPr>
              <a:t>complémentaire</a:t>
            </a:r>
            <a:r>
              <a:rPr lang="en-US" sz="2800" i="1" u="sng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Vous devez cesser toute activité, </a:t>
            </a:r>
            <a:r>
              <a:rPr lang="en-US" sz="2400" dirty="0" err="1">
                <a:effectLst/>
              </a:rPr>
              <a:t>salariée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statutaire</a:t>
            </a:r>
            <a:r>
              <a:rPr lang="en-US" sz="2400" dirty="0">
                <a:effectLst/>
              </a:rPr>
              <a:t> et </a:t>
            </a:r>
            <a:r>
              <a:rPr lang="en-US" sz="2400" dirty="0" err="1">
                <a:effectLst/>
              </a:rPr>
              <a:t>complémentaire</a:t>
            </a:r>
            <a:r>
              <a:rPr lang="en-US" sz="2400" dirty="0">
                <a:effectLst/>
              </a:rPr>
              <a:t>.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800" i="1" u="sng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i="1" u="sng" dirty="0"/>
              <a:t>Si v</a:t>
            </a:r>
            <a:r>
              <a:rPr lang="en-US" sz="2800" i="1" u="sng" dirty="0">
                <a:effectLst/>
              </a:rPr>
              <a:t>ous avez plusieurs employeurs.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Vous devez informer tous vos employeurs de votre incapacité de travail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respectant</a:t>
            </a:r>
            <a:r>
              <a:rPr lang="en-US" sz="2400" dirty="0">
                <a:effectLst/>
              </a:rPr>
              <a:t> les procedures </a:t>
            </a:r>
            <a:r>
              <a:rPr lang="en-US" sz="2400" dirty="0" err="1">
                <a:effectLst/>
              </a:rPr>
              <a:t>prévues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la matière.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052032-BEEC-26F5-FA39-DA549E6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0" y="6356350"/>
            <a:ext cx="42976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000" kern="1200" dirty="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2739F39-41AA-92B4-B50D-222A64B20F21}"/>
              </a:ext>
            </a:extLst>
          </p:cNvPr>
          <p:cNvSpPr txBox="1"/>
          <p:nvPr/>
        </p:nvSpPr>
        <p:spPr>
          <a:xfrm>
            <a:off x="411906" y="274875"/>
            <a:ext cx="55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i="1" u="sng" dirty="0"/>
              <a:t>Sous peine de sanctions financières :</a:t>
            </a:r>
          </a:p>
        </p:txBody>
      </p:sp>
    </p:spTree>
    <p:extLst>
      <p:ext uri="{BB962C8B-B14F-4D97-AF65-F5344CB8AC3E}">
        <p14:creationId xmlns:p14="http://schemas.microsoft.com/office/powerpoint/2010/main" val="372857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041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7229"/>
            <a:ext cx="10787744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aller plus loin, consultez votre service RH, le site de </a:t>
            </a:r>
            <a:br>
              <a:rPr lang="en-US" sz="3600" b="1" dirty="0"/>
            </a:br>
            <a:r>
              <a:rPr lang="en-US" sz="3600" b="1" dirty="0"/>
              <a:t>l’              et/</a:t>
            </a:r>
            <a:r>
              <a:rPr lang="en-US" sz="3600" b="1" dirty="0" err="1"/>
              <a:t>ou</a:t>
            </a:r>
            <a:r>
              <a:rPr lang="en-US" sz="3600" b="1" dirty="0"/>
              <a:t> le site federal </a:t>
            </a:r>
            <a:r>
              <a:rPr lang="fr-FR" sz="2400" b="1" dirty="0">
                <a:hlinkClick r:id="rId3"/>
              </a:rPr>
              <a:t>Maladie et accident | BOSA (belgium.be)</a:t>
            </a:r>
            <a:br>
              <a:rPr lang="fr-FR" sz="2400" b="1" dirty="0"/>
            </a:br>
            <a:br>
              <a:rPr lang="fr-FR" sz="1400" dirty="0"/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1070688" y="1502229"/>
            <a:ext cx="2409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linkClick r:id="rId4"/>
              </a:rPr>
              <a:t>INAMI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3.xml><?xml version="1.0" encoding="utf-8"?>
<ds:datastoreItem xmlns:ds="http://schemas.openxmlformats.org/officeDocument/2006/customXml" ds:itemID="{BF265C3F-EC16-415D-823A-85B5A9AEC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419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La déclaration d’incapacité de travail du fonctionnaire</vt:lpstr>
      <vt:lpstr>Être "Fonctionnaire" n'est pas un emploi mais un statut.  Vous avez le statut de fonctionnaire lorsque vous travaillez pour la fonction publique.  Vous pouvez y être salarié ou statutaire.    </vt:lpstr>
      <vt:lpstr>Vous devez prévenir votre employeur de votre incapacité de travail et, si vous n’êtes pas statutaire, votre mutuelle. </vt:lpstr>
      <vt:lpstr>Prévenir votre employeur</vt:lpstr>
      <vt:lpstr>Faites parvenir le certificat spécifique aux fonctionnaires à Medex (Administration de l’expertise médicale)</vt:lpstr>
      <vt:lpstr>Prévenir votre mutuelle</vt:lpstr>
      <vt:lpstr>Faites parvenir au Médecin conseil un certificat médical comportant obligatoirement :</vt:lpstr>
      <vt:lpstr>PowerPoint Presentation</vt:lpstr>
      <vt:lpstr>Pour aller plus loin, consultez votre service RH, le site de  l’              et/ou le site federal Maladie et accident | BOSA (belgium.be)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Sylvie LEJEUNE</cp:lastModifiedBy>
  <cp:revision>12</cp:revision>
  <dcterms:created xsi:type="dcterms:W3CDTF">2023-10-06T11:08:33Z</dcterms:created>
  <dcterms:modified xsi:type="dcterms:W3CDTF">2023-12-14T17:01:43Z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