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7" r:id="rId6"/>
    <p:sldId id="267" r:id="rId7"/>
    <p:sldId id="274" r:id="rId8"/>
    <p:sldId id="270" r:id="rId9"/>
    <p:sldId id="268" r:id="rId10"/>
    <p:sldId id="290" r:id="rId11"/>
    <p:sldId id="269" r:id="rId12"/>
    <p:sldId id="265" r:id="rId13"/>
    <p:sldId id="261" r:id="rId14"/>
    <p:sldId id="272" r:id="rId15"/>
    <p:sldId id="275" r:id="rId16"/>
    <p:sldId id="278" r:id="rId17"/>
    <p:sldId id="277" r:id="rId18"/>
    <p:sldId id="273" r:id="rId19"/>
    <p:sldId id="260" r:id="rId20"/>
    <p:sldId id="276" r:id="rId21"/>
    <p:sldId id="291" r:id="rId22"/>
    <p:sldId id="280" r:id="rId23"/>
    <p:sldId id="282" r:id="rId24"/>
    <p:sldId id="287" r:id="rId25"/>
    <p:sldId id="285" r:id="rId26"/>
    <p:sldId id="284" r:id="rId27"/>
    <p:sldId id="288" r:id="rId28"/>
    <p:sldId id="289"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ine Wartel" userId="2dd2450b-6e02-49c2-b4ba-bea7730193db" providerId="ADAL" clId="{8C7A588C-7C2C-411E-821B-4957BA1815A3}"/>
    <pc:docChg chg="undo custSel modSld">
      <pc:chgData name="Charline Wartel" userId="2dd2450b-6e02-49c2-b4ba-bea7730193db" providerId="ADAL" clId="{8C7A588C-7C2C-411E-821B-4957BA1815A3}" dt="2023-11-23T14:24:44.376" v="1" actId="20577"/>
      <pc:docMkLst>
        <pc:docMk/>
      </pc:docMkLst>
      <pc:sldChg chg="modSp mod">
        <pc:chgData name="Charline Wartel" userId="2dd2450b-6e02-49c2-b4ba-bea7730193db" providerId="ADAL" clId="{8C7A588C-7C2C-411E-821B-4957BA1815A3}" dt="2023-11-23T14:24:44.376" v="1" actId="20577"/>
        <pc:sldMkLst>
          <pc:docMk/>
          <pc:sldMk cId="274696885" sldId="265"/>
        </pc:sldMkLst>
        <pc:spChg chg="mod">
          <ac:chgData name="Charline Wartel" userId="2dd2450b-6e02-49c2-b4ba-bea7730193db" providerId="ADAL" clId="{8C7A588C-7C2C-411E-821B-4957BA1815A3}" dt="2023-11-23T14:24:44.376" v="1" actId="20577"/>
          <ac:spMkLst>
            <pc:docMk/>
            <pc:sldMk cId="274696885" sldId="265"/>
            <ac:spMk id="2098" creationId="{E33F6EF0-D542-4DFF-6F0B-E91741F29618}"/>
          </ac:spMkLst>
        </pc:spChg>
      </pc:sldChg>
    </pc:docChg>
  </pc:docChgLst>
  <pc:docChgLst>
    <pc:chgData name="Sylvie LEJEUNE" userId="8823c1f8-2503-4ab2-8aed-e0bf3dc10a1a" providerId="ADAL" clId="{82E55F88-E47F-4EC8-A299-00CAF27D8CFD}"/>
    <pc:docChg chg="undo custSel addSld delSld modSld sldOrd">
      <pc:chgData name="Sylvie LEJEUNE" userId="8823c1f8-2503-4ab2-8aed-e0bf3dc10a1a" providerId="ADAL" clId="{82E55F88-E47F-4EC8-A299-00CAF27D8CFD}" dt="2023-11-10T10:32:16.516" v="5268" actId="20577"/>
      <pc:docMkLst>
        <pc:docMk/>
      </pc:docMkLst>
      <pc:sldChg chg="addSp delSp modSp mod">
        <pc:chgData name="Sylvie LEJEUNE" userId="8823c1f8-2503-4ab2-8aed-e0bf3dc10a1a" providerId="ADAL" clId="{82E55F88-E47F-4EC8-A299-00CAF27D8CFD}" dt="2023-10-24T12:50:46.358" v="72" actId="14100"/>
        <pc:sldMkLst>
          <pc:docMk/>
          <pc:sldMk cId="2713398209" sldId="256"/>
        </pc:sldMkLst>
        <pc:spChg chg="mod">
          <ac:chgData name="Sylvie LEJEUNE" userId="8823c1f8-2503-4ab2-8aed-e0bf3dc10a1a" providerId="ADAL" clId="{82E55F88-E47F-4EC8-A299-00CAF27D8CFD}" dt="2023-10-24T12:50:46.358" v="72" actId="14100"/>
          <ac:spMkLst>
            <pc:docMk/>
            <pc:sldMk cId="2713398209" sldId="256"/>
            <ac:spMk id="2" creationId="{94D948BA-5269-1DAC-1264-5A94BFC6D362}"/>
          </ac:spMkLst>
        </pc:spChg>
        <pc:spChg chg="del">
          <ac:chgData name="Sylvie LEJEUNE" userId="8823c1f8-2503-4ab2-8aed-e0bf3dc10a1a" providerId="ADAL" clId="{82E55F88-E47F-4EC8-A299-00CAF27D8CFD}" dt="2023-10-24T12:50:08.659" v="57" actId="26606"/>
          <ac:spMkLst>
            <pc:docMk/>
            <pc:sldMk cId="2713398209" sldId="256"/>
            <ac:spMk id="1031" creationId="{9B7AD9F6-8CE7-4299-8FC6-328F4DCD3FF9}"/>
          </ac:spMkLst>
        </pc:spChg>
        <pc:spChg chg="del">
          <ac:chgData name="Sylvie LEJEUNE" userId="8823c1f8-2503-4ab2-8aed-e0bf3dc10a1a" providerId="ADAL" clId="{82E55F88-E47F-4EC8-A299-00CAF27D8CFD}" dt="2023-10-24T12:50:08.659" v="57" actId="26606"/>
          <ac:spMkLst>
            <pc:docMk/>
            <pc:sldMk cId="2713398209" sldId="256"/>
            <ac:spMk id="1033" creationId="{F49775AF-8896-43EE-92C6-83497D6DC56F}"/>
          </ac:spMkLst>
        </pc:spChg>
        <pc:spChg chg="add">
          <ac:chgData name="Sylvie LEJEUNE" userId="8823c1f8-2503-4ab2-8aed-e0bf3dc10a1a" providerId="ADAL" clId="{82E55F88-E47F-4EC8-A299-00CAF27D8CFD}" dt="2023-10-24T12:50:08.659" v="57" actId="26606"/>
          <ac:spMkLst>
            <pc:docMk/>
            <pc:sldMk cId="2713398209" sldId="256"/>
            <ac:spMk id="1038" creationId="{9B7AD9F6-8CE7-4299-8FC6-328F4DCD3FF9}"/>
          </ac:spMkLst>
        </pc:spChg>
        <pc:spChg chg="add">
          <ac:chgData name="Sylvie LEJEUNE" userId="8823c1f8-2503-4ab2-8aed-e0bf3dc10a1a" providerId="ADAL" clId="{82E55F88-E47F-4EC8-A299-00CAF27D8CFD}" dt="2023-10-24T12:50:08.659" v="57" actId="26606"/>
          <ac:spMkLst>
            <pc:docMk/>
            <pc:sldMk cId="2713398209" sldId="256"/>
            <ac:spMk id="1040" creationId="{F49775AF-8896-43EE-92C6-83497D6DC56F}"/>
          </ac:spMkLst>
        </pc:spChg>
        <pc:picChg chg="add mod ord">
          <ac:chgData name="Sylvie LEJEUNE" userId="8823c1f8-2503-4ab2-8aed-e0bf3dc10a1a" providerId="ADAL" clId="{82E55F88-E47F-4EC8-A299-00CAF27D8CFD}" dt="2023-10-24T12:50:16.949" v="58"/>
          <ac:picMkLst>
            <pc:docMk/>
            <pc:sldMk cId="2713398209" sldId="256"/>
            <ac:picMk id="5" creationId="{88D743C7-4AFE-01F7-AC90-17674E15ABC8}"/>
          </ac:picMkLst>
        </pc:picChg>
        <pc:picChg chg="add del">
          <ac:chgData name="Sylvie LEJEUNE" userId="8823c1f8-2503-4ab2-8aed-e0bf3dc10a1a" providerId="ADAL" clId="{82E55F88-E47F-4EC8-A299-00CAF27D8CFD}" dt="2023-10-24T12:49:58.866" v="55" actId="478"/>
          <ac:picMkLst>
            <pc:docMk/>
            <pc:sldMk cId="2713398209" sldId="256"/>
            <ac:picMk id="1026" creationId="{11F297B4-27C5-C774-B067-0D157CA8B529}"/>
          </ac:picMkLst>
        </pc:picChg>
      </pc:sldChg>
      <pc:sldChg chg="modSp mod">
        <pc:chgData name="Sylvie LEJEUNE" userId="8823c1f8-2503-4ab2-8aed-e0bf3dc10a1a" providerId="ADAL" clId="{82E55F88-E47F-4EC8-A299-00CAF27D8CFD}" dt="2023-11-06T08:55:51.796" v="2964" actId="113"/>
        <pc:sldMkLst>
          <pc:docMk/>
          <pc:sldMk cId="181722906" sldId="257"/>
        </pc:sldMkLst>
        <pc:spChg chg="mod">
          <ac:chgData name="Sylvie LEJEUNE" userId="8823c1f8-2503-4ab2-8aed-e0bf3dc10a1a" providerId="ADAL" clId="{82E55F88-E47F-4EC8-A299-00CAF27D8CFD}" dt="2023-11-06T08:55:51.796" v="2964" actId="113"/>
          <ac:spMkLst>
            <pc:docMk/>
            <pc:sldMk cId="181722906" sldId="257"/>
            <ac:spMk id="2" creationId="{03798673-E0FC-6E85-DCE6-B1AB558044DE}"/>
          </ac:spMkLst>
        </pc:spChg>
      </pc:sldChg>
      <pc:sldChg chg="del">
        <pc:chgData name="Sylvie LEJEUNE" userId="8823c1f8-2503-4ab2-8aed-e0bf3dc10a1a" providerId="ADAL" clId="{82E55F88-E47F-4EC8-A299-00CAF27D8CFD}" dt="2023-10-24T13:10:08.836" v="437" actId="2696"/>
        <pc:sldMkLst>
          <pc:docMk/>
          <pc:sldMk cId="2615064854" sldId="258"/>
        </pc:sldMkLst>
      </pc:sldChg>
      <pc:sldChg chg="del">
        <pc:chgData name="Sylvie LEJEUNE" userId="8823c1f8-2503-4ab2-8aed-e0bf3dc10a1a" providerId="ADAL" clId="{82E55F88-E47F-4EC8-A299-00CAF27D8CFD}" dt="2023-10-24T13:10:08.836" v="437" actId="2696"/>
        <pc:sldMkLst>
          <pc:docMk/>
          <pc:sldMk cId="3371126535" sldId="259"/>
        </pc:sldMkLst>
      </pc:sldChg>
      <pc:sldChg chg="addSp delSp modSp mod ord">
        <pc:chgData name="Sylvie LEJEUNE" userId="8823c1f8-2503-4ab2-8aed-e0bf3dc10a1a" providerId="ADAL" clId="{82E55F88-E47F-4EC8-A299-00CAF27D8CFD}" dt="2023-11-07T14:49:26.441" v="4521" actId="113"/>
        <pc:sldMkLst>
          <pc:docMk/>
          <pc:sldMk cId="3728572776" sldId="260"/>
        </pc:sldMkLst>
        <pc:spChg chg="del">
          <ac:chgData name="Sylvie LEJEUNE" userId="8823c1f8-2503-4ab2-8aed-e0bf3dc10a1a" providerId="ADAL" clId="{82E55F88-E47F-4EC8-A299-00CAF27D8CFD}" dt="2023-11-06T09:15:26.714" v="3300" actId="478"/>
          <ac:spMkLst>
            <pc:docMk/>
            <pc:sldMk cId="3728572776" sldId="260"/>
            <ac:spMk id="2" creationId="{92739F39-41AA-92B4-B50D-222A64B20F21}"/>
          </ac:spMkLst>
        </pc:spChg>
        <pc:spChg chg="add del mod">
          <ac:chgData name="Sylvie LEJEUNE" userId="8823c1f8-2503-4ab2-8aed-e0bf3dc10a1a" providerId="ADAL" clId="{82E55F88-E47F-4EC8-A299-00CAF27D8CFD}" dt="2023-11-06T09:14:04.641" v="3142" actId="478"/>
          <ac:spMkLst>
            <pc:docMk/>
            <pc:sldMk cId="3728572776" sldId="260"/>
            <ac:spMk id="3" creationId="{7BE0F557-36C9-350F-431D-50ACC5812E67}"/>
          </ac:spMkLst>
        </pc:spChg>
        <pc:spChg chg="mod">
          <ac:chgData name="Sylvie LEJEUNE" userId="8823c1f8-2503-4ab2-8aed-e0bf3dc10a1a" providerId="ADAL" clId="{82E55F88-E47F-4EC8-A299-00CAF27D8CFD}" dt="2023-11-07T14:49:26.441" v="4521" actId="113"/>
          <ac:spMkLst>
            <pc:docMk/>
            <pc:sldMk cId="3728572776" sldId="260"/>
            <ac:spMk id="2098" creationId="{E33F6EF0-D542-4DFF-6F0B-E91741F29618}"/>
          </ac:spMkLst>
        </pc:spChg>
      </pc:sldChg>
      <pc:sldChg chg="addSp delSp modSp mod ord">
        <pc:chgData name="Sylvie LEJEUNE" userId="8823c1f8-2503-4ab2-8aed-e0bf3dc10a1a" providerId="ADAL" clId="{82E55F88-E47F-4EC8-A299-00CAF27D8CFD}" dt="2023-10-26T11:09:52.521" v="2818"/>
        <pc:sldMkLst>
          <pc:docMk/>
          <pc:sldMk cId="992452175" sldId="261"/>
        </pc:sldMkLst>
        <pc:spChg chg="mod">
          <ac:chgData name="Sylvie LEJEUNE" userId="8823c1f8-2503-4ab2-8aed-e0bf3dc10a1a" providerId="ADAL" clId="{82E55F88-E47F-4EC8-A299-00CAF27D8CFD}" dt="2023-10-25T07:50:08.679" v="690" actId="113"/>
          <ac:spMkLst>
            <pc:docMk/>
            <pc:sldMk cId="992452175" sldId="261"/>
            <ac:spMk id="2" creationId="{74E8FFF1-3B9B-1B67-DFE4-7C59E4593D08}"/>
          </ac:spMkLst>
        </pc:spChg>
        <pc:spChg chg="mod">
          <ac:chgData name="Sylvie LEJEUNE" userId="8823c1f8-2503-4ab2-8aed-e0bf3dc10a1a" providerId="ADAL" clId="{82E55F88-E47F-4EC8-A299-00CAF27D8CFD}" dt="2023-10-25T07:48:34.646" v="672" actId="26606"/>
          <ac:spMkLst>
            <pc:docMk/>
            <pc:sldMk cId="992452175" sldId="261"/>
            <ac:spMk id="3" creationId="{755EFE1D-1688-6785-C3F0-F1FCAD2ADBA2}"/>
          </ac:spMkLst>
        </pc:spChg>
        <pc:spChg chg="mod">
          <ac:chgData name="Sylvie LEJEUNE" userId="8823c1f8-2503-4ab2-8aed-e0bf3dc10a1a" providerId="ADAL" clId="{82E55F88-E47F-4EC8-A299-00CAF27D8CFD}" dt="2023-10-25T07:48:34.646" v="672" actId="26606"/>
          <ac:spMkLst>
            <pc:docMk/>
            <pc:sldMk cId="992452175" sldId="261"/>
            <ac:spMk id="4" creationId="{23E32A6B-BDD8-2490-EA1B-D2983575A79E}"/>
          </ac:spMkLst>
        </pc:spChg>
        <pc:spChg chg="del">
          <ac:chgData name="Sylvie LEJEUNE" userId="8823c1f8-2503-4ab2-8aed-e0bf3dc10a1a" providerId="ADAL" clId="{82E55F88-E47F-4EC8-A299-00CAF27D8CFD}" dt="2023-10-25T07:48:34.646" v="672" actId="26606"/>
          <ac:spMkLst>
            <pc:docMk/>
            <pc:sldMk cId="992452175" sldId="261"/>
            <ac:spMk id="36" creationId="{32D45EE4-C4F0-4F72-B1C6-39F596D138A9}"/>
          </ac:spMkLst>
        </pc:spChg>
        <pc:spChg chg="del">
          <ac:chgData name="Sylvie LEJEUNE" userId="8823c1f8-2503-4ab2-8aed-e0bf3dc10a1a" providerId="ADAL" clId="{82E55F88-E47F-4EC8-A299-00CAF27D8CFD}" dt="2023-10-25T07:48:34.646" v="672" actId="26606"/>
          <ac:spMkLst>
            <pc:docMk/>
            <pc:sldMk cId="992452175" sldId="261"/>
            <ac:spMk id="38" creationId="{8C459BAD-4279-4A9D-B0C5-662C5F5ED21F}"/>
          </ac:spMkLst>
        </pc:spChg>
        <pc:spChg chg="del">
          <ac:chgData name="Sylvie LEJEUNE" userId="8823c1f8-2503-4ab2-8aed-e0bf3dc10a1a" providerId="ADAL" clId="{82E55F88-E47F-4EC8-A299-00CAF27D8CFD}" dt="2023-10-25T07:48:34.646" v="672" actId="26606"/>
          <ac:spMkLst>
            <pc:docMk/>
            <pc:sldMk cId="992452175" sldId="261"/>
            <ac:spMk id="40" creationId="{0953BC39-9D68-40BE-BF3C-5C4EB782AF94}"/>
          </ac:spMkLst>
        </pc:spChg>
        <pc:spChg chg="add">
          <ac:chgData name="Sylvie LEJEUNE" userId="8823c1f8-2503-4ab2-8aed-e0bf3dc10a1a" providerId="ADAL" clId="{82E55F88-E47F-4EC8-A299-00CAF27D8CFD}" dt="2023-10-25T07:48:34.646" v="672" actId="26606"/>
          <ac:spMkLst>
            <pc:docMk/>
            <pc:sldMk cId="992452175" sldId="261"/>
            <ac:spMk id="46" creationId="{4D60F200-5EB0-B223-2439-C96C67F0FEE1}"/>
          </ac:spMkLst>
        </pc:spChg>
        <pc:spChg chg="add">
          <ac:chgData name="Sylvie LEJEUNE" userId="8823c1f8-2503-4ab2-8aed-e0bf3dc10a1a" providerId="ADAL" clId="{82E55F88-E47F-4EC8-A299-00CAF27D8CFD}" dt="2023-10-25T07:48:34.646" v="672" actId="26606"/>
          <ac:spMkLst>
            <pc:docMk/>
            <pc:sldMk cId="992452175" sldId="261"/>
            <ac:spMk id="48" creationId="{F92CB243-67C5-E304-31A0-4D7D607BAFBA}"/>
          </ac:spMkLst>
        </pc:spChg>
        <pc:spChg chg="add">
          <ac:chgData name="Sylvie LEJEUNE" userId="8823c1f8-2503-4ab2-8aed-e0bf3dc10a1a" providerId="ADAL" clId="{82E55F88-E47F-4EC8-A299-00CAF27D8CFD}" dt="2023-10-25T07:48:34.646" v="672" actId="26606"/>
          <ac:spMkLst>
            <pc:docMk/>
            <pc:sldMk cId="992452175" sldId="261"/>
            <ac:spMk id="50" creationId="{11A95761-C93E-94BF-087D-D2A823789EAB}"/>
          </ac:spMkLst>
        </pc:spChg>
        <pc:spChg chg="add">
          <ac:chgData name="Sylvie LEJEUNE" userId="8823c1f8-2503-4ab2-8aed-e0bf3dc10a1a" providerId="ADAL" clId="{82E55F88-E47F-4EC8-A299-00CAF27D8CFD}" dt="2023-10-25T07:48:34.646" v="672" actId="26606"/>
          <ac:spMkLst>
            <pc:docMk/>
            <pc:sldMk cId="992452175" sldId="261"/>
            <ac:spMk id="52" creationId="{6E63D1A5-FD49-4756-F62E-786C34E631EF}"/>
          </ac:spMkLst>
        </pc:spChg>
        <pc:picChg chg="add mod">
          <ac:chgData name="Sylvie LEJEUNE" userId="8823c1f8-2503-4ab2-8aed-e0bf3dc10a1a" providerId="ADAL" clId="{82E55F88-E47F-4EC8-A299-00CAF27D8CFD}" dt="2023-10-25T07:48:45.538" v="673" actId="1076"/>
          <ac:picMkLst>
            <pc:docMk/>
            <pc:sldMk cId="992452175" sldId="261"/>
            <ac:picMk id="42" creationId="{55AEAB5A-0D69-4642-C0E4-8683FAF7DA5F}"/>
          </ac:picMkLst>
        </pc:picChg>
      </pc:sldChg>
      <pc:sldChg chg="addSp delSp modSp new del mod setBg">
        <pc:chgData name="Sylvie LEJEUNE" userId="8823c1f8-2503-4ab2-8aed-e0bf3dc10a1a" providerId="ADAL" clId="{82E55F88-E47F-4EC8-A299-00CAF27D8CFD}" dt="2023-10-25T12:03:37.292" v="2077" actId="2696"/>
        <pc:sldMkLst>
          <pc:docMk/>
          <pc:sldMk cId="1183664052" sldId="262"/>
        </pc:sldMkLst>
        <pc:spChg chg="mod">
          <ac:chgData name="Sylvie LEJEUNE" userId="8823c1f8-2503-4ab2-8aed-e0bf3dc10a1a" providerId="ADAL" clId="{82E55F88-E47F-4EC8-A299-00CAF27D8CFD}" dt="2023-10-25T07:39:19.762" v="558" actId="26606"/>
          <ac:spMkLst>
            <pc:docMk/>
            <pc:sldMk cId="1183664052" sldId="262"/>
            <ac:spMk id="2" creationId="{1E2549AA-3B74-F533-5231-F020C1112124}"/>
          </ac:spMkLst>
        </pc:spChg>
        <pc:spChg chg="mod">
          <ac:chgData name="Sylvie LEJEUNE" userId="8823c1f8-2503-4ab2-8aed-e0bf3dc10a1a" providerId="ADAL" clId="{82E55F88-E47F-4EC8-A299-00CAF27D8CFD}" dt="2023-10-25T07:39:19.762" v="558" actId="26606"/>
          <ac:spMkLst>
            <pc:docMk/>
            <pc:sldMk cId="1183664052" sldId="262"/>
            <ac:spMk id="3" creationId="{035A0E6A-D016-E117-EE89-786AA015FC4F}"/>
          </ac:spMkLst>
        </pc:spChg>
        <pc:spChg chg="add mod ord">
          <ac:chgData name="Sylvie LEJEUNE" userId="8823c1f8-2503-4ab2-8aed-e0bf3dc10a1a" providerId="ADAL" clId="{82E55F88-E47F-4EC8-A299-00CAF27D8CFD}" dt="2023-10-25T09:52:12.394" v="1027" actId="20577"/>
          <ac:spMkLst>
            <pc:docMk/>
            <pc:sldMk cId="1183664052" sldId="262"/>
            <ac:spMk id="4" creationId="{DA74FC03-555E-3107-9436-1DDAE1BFCE81}"/>
          </ac:spMkLst>
        </pc:spChg>
        <pc:spChg chg="add del">
          <ac:chgData name="Sylvie LEJEUNE" userId="8823c1f8-2503-4ab2-8aed-e0bf3dc10a1a" providerId="ADAL" clId="{82E55F88-E47F-4EC8-A299-00CAF27D8CFD}" dt="2023-10-25T07:39:06.119" v="555" actId="26606"/>
          <ac:spMkLst>
            <pc:docMk/>
            <pc:sldMk cId="1183664052" sldId="262"/>
            <ac:spMk id="1031" creationId="{04812C46-200A-4DEB-A05E-3ED6C68C2387}"/>
          </ac:spMkLst>
        </pc:spChg>
        <pc:spChg chg="add del">
          <ac:chgData name="Sylvie LEJEUNE" userId="8823c1f8-2503-4ab2-8aed-e0bf3dc10a1a" providerId="ADAL" clId="{82E55F88-E47F-4EC8-A299-00CAF27D8CFD}" dt="2023-10-25T07:39:06.119" v="555" actId="26606"/>
          <ac:spMkLst>
            <pc:docMk/>
            <pc:sldMk cId="1183664052" sldId="262"/>
            <ac:spMk id="1033" creationId="{D1EA859B-E555-4109-94F3-6700E046E008}"/>
          </ac:spMkLst>
        </pc:spChg>
        <pc:spChg chg="add del">
          <ac:chgData name="Sylvie LEJEUNE" userId="8823c1f8-2503-4ab2-8aed-e0bf3dc10a1a" providerId="ADAL" clId="{82E55F88-E47F-4EC8-A299-00CAF27D8CFD}" dt="2023-10-25T07:39:19.746" v="557" actId="26606"/>
          <ac:spMkLst>
            <pc:docMk/>
            <pc:sldMk cId="1183664052" sldId="262"/>
            <ac:spMk id="1035" creationId="{F5112072-0E82-3313-9492-F7C04F2C5449}"/>
          </ac:spMkLst>
        </pc:spChg>
        <pc:spChg chg="add del">
          <ac:chgData name="Sylvie LEJEUNE" userId="8823c1f8-2503-4ab2-8aed-e0bf3dc10a1a" providerId="ADAL" clId="{82E55F88-E47F-4EC8-A299-00CAF27D8CFD}" dt="2023-10-25T07:39:19.746" v="557" actId="26606"/>
          <ac:spMkLst>
            <pc:docMk/>
            <pc:sldMk cId="1183664052" sldId="262"/>
            <ac:spMk id="1036" creationId="{CE2956EB-1856-7F77-0DEB-AAD664CD74AD}"/>
          </ac:spMkLst>
        </pc:spChg>
        <pc:spChg chg="add del">
          <ac:chgData name="Sylvie LEJEUNE" userId="8823c1f8-2503-4ab2-8aed-e0bf3dc10a1a" providerId="ADAL" clId="{82E55F88-E47F-4EC8-A299-00CAF27D8CFD}" dt="2023-10-25T07:39:19.746" v="557" actId="26606"/>
          <ac:spMkLst>
            <pc:docMk/>
            <pc:sldMk cId="1183664052" sldId="262"/>
            <ac:spMk id="1037" creationId="{FFDECAB2-1CBC-FBCA-D8C5-CDBEFB26CBB3}"/>
          </ac:spMkLst>
        </pc:spChg>
        <pc:spChg chg="add del">
          <ac:chgData name="Sylvie LEJEUNE" userId="8823c1f8-2503-4ab2-8aed-e0bf3dc10a1a" providerId="ADAL" clId="{82E55F88-E47F-4EC8-A299-00CAF27D8CFD}" dt="2023-10-25T07:39:19.746" v="557" actId="26606"/>
          <ac:spMkLst>
            <pc:docMk/>
            <pc:sldMk cId="1183664052" sldId="262"/>
            <ac:spMk id="1038" creationId="{D7FC4EA4-7C4C-68F8-10F0-5D08208ADD85}"/>
          </ac:spMkLst>
        </pc:spChg>
        <pc:spChg chg="add">
          <ac:chgData name="Sylvie LEJEUNE" userId="8823c1f8-2503-4ab2-8aed-e0bf3dc10a1a" providerId="ADAL" clId="{82E55F88-E47F-4EC8-A299-00CAF27D8CFD}" dt="2023-10-25T07:39:19.762" v="558" actId="26606"/>
          <ac:spMkLst>
            <pc:docMk/>
            <pc:sldMk cId="1183664052" sldId="262"/>
            <ac:spMk id="1040" creationId="{1A9F7B4E-B03D-4F64-BE33-00D074458D45}"/>
          </ac:spMkLst>
        </pc:spChg>
        <pc:spChg chg="add">
          <ac:chgData name="Sylvie LEJEUNE" userId="8823c1f8-2503-4ab2-8aed-e0bf3dc10a1a" providerId="ADAL" clId="{82E55F88-E47F-4EC8-A299-00CAF27D8CFD}" dt="2023-10-25T07:39:19.762" v="558" actId="26606"/>
          <ac:spMkLst>
            <pc:docMk/>
            <pc:sldMk cId="1183664052" sldId="262"/>
            <ac:spMk id="1041" creationId="{7E2BE7F7-CA89-4002-ACCE-A478AEA24F5E}"/>
          </ac:spMkLst>
        </pc:spChg>
        <pc:picChg chg="add mod ord">
          <ac:chgData name="Sylvie LEJEUNE" userId="8823c1f8-2503-4ab2-8aed-e0bf3dc10a1a" providerId="ADAL" clId="{82E55F88-E47F-4EC8-A299-00CAF27D8CFD}" dt="2023-10-25T07:44:08.363" v="590" actId="14100"/>
          <ac:picMkLst>
            <pc:docMk/>
            <pc:sldMk cId="1183664052" sldId="262"/>
            <ac:picMk id="1026" creationId="{D5302D47-E94F-3DC6-85FF-17DF1D1B0F41}"/>
          </ac:picMkLst>
        </pc:picChg>
      </pc:sldChg>
      <pc:sldChg chg="addSp delSp modSp add del mod">
        <pc:chgData name="Sylvie LEJEUNE" userId="8823c1f8-2503-4ab2-8aed-e0bf3dc10a1a" providerId="ADAL" clId="{82E55F88-E47F-4EC8-A299-00CAF27D8CFD}" dt="2023-10-25T12:05:36.233" v="2111" actId="2696"/>
        <pc:sldMkLst>
          <pc:docMk/>
          <pc:sldMk cId="1283453976" sldId="263"/>
        </pc:sldMkLst>
        <pc:spChg chg="mod">
          <ac:chgData name="Sylvie LEJEUNE" userId="8823c1f8-2503-4ab2-8aed-e0bf3dc10a1a" providerId="ADAL" clId="{82E55F88-E47F-4EC8-A299-00CAF27D8CFD}" dt="2023-10-25T07:47:54.112" v="669" actId="5793"/>
          <ac:spMkLst>
            <pc:docMk/>
            <pc:sldMk cId="1283453976" sldId="263"/>
            <ac:spMk id="4" creationId="{DA74FC03-555E-3107-9436-1DDAE1BFCE81}"/>
          </ac:spMkLst>
        </pc:spChg>
        <pc:spChg chg="del">
          <ac:chgData name="Sylvie LEJEUNE" userId="8823c1f8-2503-4ab2-8aed-e0bf3dc10a1a" providerId="ADAL" clId="{82E55F88-E47F-4EC8-A299-00CAF27D8CFD}" dt="2023-10-25T07:45:02.584" v="595" actId="26606"/>
          <ac:spMkLst>
            <pc:docMk/>
            <pc:sldMk cId="1283453976" sldId="263"/>
            <ac:spMk id="1040" creationId="{1A9F7B4E-B03D-4F64-BE33-00D074458D45}"/>
          </ac:spMkLst>
        </pc:spChg>
        <pc:spChg chg="del">
          <ac:chgData name="Sylvie LEJEUNE" userId="8823c1f8-2503-4ab2-8aed-e0bf3dc10a1a" providerId="ADAL" clId="{82E55F88-E47F-4EC8-A299-00CAF27D8CFD}" dt="2023-10-25T07:45:02.584" v="595" actId="26606"/>
          <ac:spMkLst>
            <pc:docMk/>
            <pc:sldMk cId="1283453976" sldId="263"/>
            <ac:spMk id="1041" creationId="{7E2BE7F7-CA89-4002-ACCE-A478AEA24F5E}"/>
          </ac:spMkLst>
        </pc:spChg>
        <pc:spChg chg="add">
          <ac:chgData name="Sylvie LEJEUNE" userId="8823c1f8-2503-4ab2-8aed-e0bf3dc10a1a" providerId="ADAL" clId="{82E55F88-E47F-4EC8-A299-00CAF27D8CFD}" dt="2023-10-25T07:45:02.584" v="595" actId="26606"/>
          <ac:spMkLst>
            <pc:docMk/>
            <pc:sldMk cId="1283453976" sldId="263"/>
            <ac:spMk id="3079" creationId="{1A9F7B4E-B03D-4F64-BE33-00D074458D45}"/>
          </ac:spMkLst>
        </pc:spChg>
        <pc:spChg chg="add">
          <ac:chgData name="Sylvie LEJEUNE" userId="8823c1f8-2503-4ab2-8aed-e0bf3dc10a1a" providerId="ADAL" clId="{82E55F88-E47F-4EC8-A299-00CAF27D8CFD}" dt="2023-10-25T07:45:02.584" v="595" actId="26606"/>
          <ac:spMkLst>
            <pc:docMk/>
            <pc:sldMk cId="1283453976" sldId="263"/>
            <ac:spMk id="3081" creationId="{7E2BE7F7-CA89-4002-ACCE-A478AEA24F5E}"/>
          </ac:spMkLst>
        </pc:spChg>
        <pc:picChg chg="del mod">
          <ac:chgData name="Sylvie LEJEUNE" userId="8823c1f8-2503-4ab2-8aed-e0bf3dc10a1a" providerId="ADAL" clId="{82E55F88-E47F-4EC8-A299-00CAF27D8CFD}" dt="2023-10-25T07:44:31.089" v="593" actId="478"/>
          <ac:picMkLst>
            <pc:docMk/>
            <pc:sldMk cId="1283453976" sldId="263"/>
            <ac:picMk id="1026" creationId="{D5302D47-E94F-3DC6-85FF-17DF1D1B0F41}"/>
          </ac:picMkLst>
        </pc:picChg>
        <pc:picChg chg="add mod ord">
          <ac:chgData name="Sylvie LEJEUNE" userId="8823c1f8-2503-4ab2-8aed-e0bf3dc10a1a" providerId="ADAL" clId="{82E55F88-E47F-4EC8-A299-00CAF27D8CFD}" dt="2023-10-25T07:46:04.313" v="619" actId="14100"/>
          <ac:picMkLst>
            <pc:docMk/>
            <pc:sldMk cId="1283453976" sldId="263"/>
            <ac:picMk id="3074" creationId="{15D18A4C-4EA1-EDFA-29BF-05268F3931DB}"/>
          </ac:picMkLst>
        </pc:picChg>
      </pc:sldChg>
      <pc:sldChg chg="addSp delSp modSp new del mod setBg">
        <pc:chgData name="Sylvie LEJEUNE" userId="8823c1f8-2503-4ab2-8aed-e0bf3dc10a1a" providerId="ADAL" clId="{82E55F88-E47F-4EC8-A299-00CAF27D8CFD}" dt="2023-10-25T07:43:58.117" v="589" actId="2696"/>
        <pc:sldMkLst>
          <pc:docMk/>
          <pc:sldMk cId="1854438722" sldId="263"/>
        </pc:sldMkLst>
        <pc:spChg chg="mod">
          <ac:chgData name="Sylvie LEJEUNE" userId="8823c1f8-2503-4ab2-8aed-e0bf3dc10a1a" providerId="ADAL" clId="{82E55F88-E47F-4EC8-A299-00CAF27D8CFD}" dt="2023-10-25T07:41:51.540" v="580" actId="26606"/>
          <ac:spMkLst>
            <pc:docMk/>
            <pc:sldMk cId="1854438722" sldId="263"/>
            <ac:spMk id="2" creationId="{09D6BFDC-BAF6-0AA1-106F-9F473C98D099}"/>
          </ac:spMkLst>
        </pc:spChg>
        <pc:spChg chg="mod">
          <ac:chgData name="Sylvie LEJEUNE" userId="8823c1f8-2503-4ab2-8aed-e0bf3dc10a1a" providerId="ADAL" clId="{82E55F88-E47F-4EC8-A299-00CAF27D8CFD}" dt="2023-10-25T07:41:51.540" v="580" actId="26606"/>
          <ac:spMkLst>
            <pc:docMk/>
            <pc:sldMk cId="1854438722" sldId="263"/>
            <ac:spMk id="3" creationId="{5C06B7B2-7BAD-1C9C-EC25-9CE729A7002E}"/>
          </ac:spMkLst>
        </pc:spChg>
        <pc:spChg chg="add del">
          <ac:chgData name="Sylvie LEJEUNE" userId="8823c1f8-2503-4ab2-8aed-e0bf3dc10a1a" providerId="ADAL" clId="{82E55F88-E47F-4EC8-A299-00CAF27D8CFD}" dt="2023-10-25T07:41:29.106" v="577" actId="26606"/>
          <ac:spMkLst>
            <pc:docMk/>
            <pc:sldMk cId="1854438722" sldId="263"/>
            <ac:spMk id="2055" creationId="{5D9FC6AC-4A12-4825-8ABE-0732B8EF4D16}"/>
          </ac:spMkLst>
        </pc:spChg>
        <pc:spChg chg="add del">
          <ac:chgData name="Sylvie LEJEUNE" userId="8823c1f8-2503-4ab2-8aed-e0bf3dc10a1a" providerId="ADAL" clId="{82E55F88-E47F-4EC8-A299-00CAF27D8CFD}" dt="2023-10-25T07:41:09.604" v="572" actId="26606"/>
          <ac:spMkLst>
            <pc:docMk/>
            <pc:sldMk cId="1854438722" sldId="263"/>
            <ac:spMk id="2060" creationId="{F3060C83-F051-4F0E-ABAD-AA0DFC48B218}"/>
          </ac:spMkLst>
        </pc:spChg>
        <pc:spChg chg="add del">
          <ac:chgData name="Sylvie LEJEUNE" userId="8823c1f8-2503-4ab2-8aed-e0bf3dc10a1a" providerId="ADAL" clId="{82E55F88-E47F-4EC8-A299-00CAF27D8CFD}" dt="2023-10-25T07:41:09.604" v="572" actId="26606"/>
          <ac:spMkLst>
            <pc:docMk/>
            <pc:sldMk cId="1854438722" sldId="263"/>
            <ac:spMk id="2062" creationId="{83C98ABE-055B-441F-B07E-44F97F083C39}"/>
          </ac:spMkLst>
        </pc:spChg>
        <pc:spChg chg="add del">
          <ac:chgData name="Sylvie LEJEUNE" userId="8823c1f8-2503-4ab2-8aed-e0bf3dc10a1a" providerId="ADAL" clId="{82E55F88-E47F-4EC8-A299-00CAF27D8CFD}" dt="2023-10-25T07:41:09.604" v="572" actId="26606"/>
          <ac:spMkLst>
            <pc:docMk/>
            <pc:sldMk cId="1854438722" sldId="263"/>
            <ac:spMk id="2064" creationId="{29FDB030-9B49-4CED-8CCD-4D99382388AC}"/>
          </ac:spMkLst>
        </pc:spChg>
        <pc:spChg chg="add del">
          <ac:chgData name="Sylvie LEJEUNE" userId="8823c1f8-2503-4ab2-8aed-e0bf3dc10a1a" providerId="ADAL" clId="{82E55F88-E47F-4EC8-A299-00CAF27D8CFD}" dt="2023-10-25T07:41:09.604" v="572" actId="26606"/>
          <ac:spMkLst>
            <pc:docMk/>
            <pc:sldMk cId="1854438722" sldId="263"/>
            <ac:spMk id="2066" creationId="{3783CA14-24A1-485C-8B30-D6A5D87987AD}"/>
          </ac:spMkLst>
        </pc:spChg>
        <pc:spChg chg="add del">
          <ac:chgData name="Sylvie LEJEUNE" userId="8823c1f8-2503-4ab2-8aed-e0bf3dc10a1a" providerId="ADAL" clId="{82E55F88-E47F-4EC8-A299-00CAF27D8CFD}" dt="2023-10-25T07:41:09.604" v="572" actId="26606"/>
          <ac:spMkLst>
            <pc:docMk/>
            <pc:sldMk cId="1854438722" sldId="263"/>
            <ac:spMk id="2068" creationId="{9A97C86A-04D6-40F7-AE84-31AB43E6A846}"/>
          </ac:spMkLst>
        </pc:spChg>
        <pc:spChg chg="add del">
          <ac:chgData name="Sylvie LEJEUNE" userId="8823c1f8-2503-4ab2-8aed-e0bf3dc10a1a" providerId="ADAL" clId="{82E55F88-E47F-4EC8-A299-00CAF27D8CFD}" dt="2023-10-25T07:41:09.604" v="572" actId="26606"/>
          <ac:spMkLst>
            <pc:docMk/>
            <pc:sldMk cId="1854438722" sldId="263"/>
            <ac:spMk id="2070" creationId="{FF9F2414-84E8-453E-B1F3-389FDE8192D9}"/>
          </ac:spMkLst>
        </pc:spChg>
        <pc:spChg chg="add del">
          <ac:chgData name="Sylvie LEJEUNE" userId="8823c1f8-2503-4ab2-8aed-e0bf3dc10a1a" providerId="ADAL" clId="{82E55F88-E47F-4EC8-A299-00CAF27D8CFD}" dt="2023-10-25T07:41:09.604" v="572" actId="26606"/>
          <ac:spMkLst>
            <pc:docMk/>
            <pc:sldMk cId="1854438722" sldId="263"/>
            <ac:spMk id="2072" creationId="{3ECA69A1-7536-43AC-85EF-C7106179F5ED}"/>
          </ac:spMkLst>
        </pc:spChg>
        <pc:spChg chg="add del">
          <ac:chgData name="Sylvie LEJEUNE" userId="8823c1f8-2503-4ab2-8aed-e0bf3dc10a1a" providerId="ADAL" clId="{82E55F88-E47F-4EC8-A299-00CAF27D8CFD}" dt="2023-10-25T07:41:19.022" v="574" actId="26606"/>
          <ac:spMkLst>
            <pc:docMk/>
            <pc:sldMk cId="1854438722" sldId="263"/>
            <ac:spMk id="2074" creationId="{4613B4A9-1C7C-4729-A016-AB42D3979460}"/>
          </ac:spMkLst>
        </pc:spChg>
        <pc:spChg chg="add del">
          <ac:chgData name="Sylvie LEJEUNE" userId="8823c1f8-2503-4ab2-8aed-e0bf3dc10a1a" providerId="ADAL" clId="{82E55F88-E47F-4EC8-A299-00CAF27D8CFD}" dt="2023-10-25T07:41:29.106" v="576" actId="26606"/>
          <ac:spMkLst>
            <pc:docMk/>
            <pc:sldMk cId="1854438722" sldId="263"/>
            <ac:spMk id="2076" creationId="{2D2B266D-3625-4584-A5C3-7D3F672CFF30}"/>
          </ac:spMkLst>
        </pc:spChg>
        <pc:spChg chg="add del">
          <ac:chgData name="Sylvie LEJEUNE" userId="8823c1f8-2503-4ab2-8aed-e0bf3dc10a1a" providerId="ADAL" clId="{82E55F88-E47F-4EC8-A299-00CAF27D8CFD}" dt="2023-10-25T07:41:29.106" v="576" actId="26606"/>
          <ac:spMkLst>
            <pc:docMk/>
            <pc:sldMk cId="1854438722" sldId="263"/>
            <ac:spMk id="2077" creationId="{C463B99A-73EE-4FBB-B7C4-F9F9BCC25C65}"/>
          </ac:spMkLst>
        </pc:spChg>
        <pc:spChg chg="add del">
          <ac:chgData name="Sylvie LEJEUNE" userId="8823c1f8-2503-4ab2-8aed-e0bf3dc10a1a" providerId="ADAL" clId="{82E55F88-E47F-4EC8-A299-00CAF27D8CFD}" dt="2023-10-25T07:41:29.106" v="576" actId="26606"/>
          <ac:spMkLst>
            <pc:docMk/>
            <pc:sldMk cId="1854438722" sldId="263"/>
            <ac:spMk id="2078" creationId="{A5D2A5D1-BA0D-47D3-B051-DA7743C46E28}"/>
          </ac:spMkLst>
        </pc:spChg>
        <pc:spChg chg="add del">
          <ac:chgData name="Sylvie LEJEUNE" userId="8823c1f8-2503-4ab2-8aed-e0bf3dc10a1a" providerId="ADAL" clId="{82E55F88-E47F-4EC8-A299-00CAF27D8CFD}" dt="2023-10-25T07:41:51.540" v="580" actId="26606"/>
          <ac:spMkLst>
            <pc:docMk/>
            <pc:sldMk cId="1854438722" sldId="263"/>
            <ac:spMk id="2080" creationId="{42A4FC2C-047E-45A5-965D-8E1E3BF09BC6}"/>
          </ac:spMkLst>
        </pc:spChg>
        <pc:spChg chg="add">
          <ac:chgData name="Sylvie LEJEUNE" userId="8823c1f8-2503-4ab2-8aed-e0bf3dc10a1a" providerId="ADAL" clId="{82E55F88-E47F-4EC8-A299-00CAF27D8CFD}" dt="2023-10-25T07:41:51.540" v="580" actId="26606"/>
          <ac:spMkLst>
            <pc:docMk/>
            <pc:sldMk cId="1854438722" sldId="263"/>
            <ac:spMk id="2085" creationId="{C7F55EAC-550A-4BDD-9099-3F20B8FA0EBC}"/>
          </ac:spMkLst>
        </pc:spChg>
        <pc:spChg chg="add">
          <ac:chgData name="Sylvie LEJEUNE" userId="8823c1f8-2503-4ab2-8aed-e0bf3dc10a1a" providerId="ADAL" clId="{82E55F88-E47F-4EC8-A299-00CAF27D8CFD}" dt="2023-10-25T07:41:51.540" v="580" actId="26606"/>
          <ac:spMkLst>
            <pc:docMk/>
            <pc:sldMk cId="1854438722" sldId="263"/>
            <ac:spMk id="2087" creationId="{DC4F5A5F-493F-49AE-89B6-D5AF5EBC8B0E}"/>
          </ac:spMkLst>
        </pc:spChg>
        <pc:picChg chg="add del mod ord">
          <ac:chgData name="Sylvie LEJEUNE" userId="8823c1f8-2503-4ab2-8aed-e0bf3dc10a1a" providerId="ADAL" clId="{82E55F88-E47F-4EC8-A299-00CAF27D8CFD}" dt="2023-10-25T07:41:33.055" v="578" actId="478"/>
          <ac:picMkLst>
            <pc:docMk/>
            <pc:sldMk cId="1854438722" sldId="263"/>
            <ac:picMk id="2050" creationId="{558FFDF1-FFD6-B8A4-B4AA-121F1B9EFE7C}"/>
          </ac:picMkLst>
        </pc:picChg>
        <pc:picChg chg="add mod ord">
          <ac:chgData name="Sylvie LEJEUNE" userId="8823c1f8-2503-4ab2-8aed-e0bf3dc10a1a" providerId="ADAL" clId="{82E55F88-E47F-4EC8-A299-00CAF27D8CFD}" dt="2023-10-25T07:42:29.585" v="583"/>
          <ac:picMkLst>
            <pc:docMk/>
            <pc:sldMk cId="1854438722" sldId="263"/>
            <ac:picMk id="2052" creationId="{16249384-5C40-4D4E-D9A7-A6D74745A0B9}"/>
          </ac:picMkLst>
        </pc:picChg>
      </pc:sldChg>
      <pc:sldChg chg="addSp delSp modSp add del mod">
        <pc:chgData name="Sylvie LEJEUNE" userId="8823c1f8-2503-4ab2-8aed-e0bf3dc10a1a" providerId="ADAL" clId="{82E55F88-E47F-4EC8-A299-00CAF27D8CFD}" dt="2023-10-25T12:07:31.047" v="2161" actId="2696"/>
        <pc:sldMkLst>
          <pc:docMk/>
          <pc:sldMk cId="1123658415" sldId="264"/>
        </pc:sldMkLst>
        <pc:spChg chg="mod">
          <ac:chgData name="Sylvie LEJEUNE" userId="8823c1f8-2503-4ab2-8aed-e0bf3dc10a1a" providerId="ADAL" clId="{82E55F88-E47F-4EC8-A299-00CAF27D8CFD}" dt="2023-10-25T07:47:49.644" v="667" actId="207"/>
          <ac:spMkLst>
            <pc:docMk/>
            <pc:sldMk cId="1123658415" sldId="264"/>
            <ac:spMk id="4" creationId="{DA74FC03-555E-3107-9436-1DDAE1BFCE81}"/>
          </ac:spMkLst>
        </pc:spChg>
        <pc:spChg chg="del">
          <ac:chgData name="Sylvie LEJEUNE" userId="8823c1f8-2503-4ab2-8aed-e0bf3dc10a1a" providerId="ADAL" clId="{82E55F88-E47F-4EC8-A299-00CAF27D8CFD}" dt="2023-10-25T07:47:01.621" v="625" actId="26606"/>
          <ac:spMkLst>
            <pc:docMk/>
            <pc:sldMk cId="1123658415" sldId="264"/>
            <ac:spMk id="3079" creationId="{1A9F7B4E-B03D-4F64-BE33-00D074458D45}"/>
          </ac:spMkLst>
        </pc:spChg>
        <pc:spChg chg="del">
          <ac:chgData name="Sylvie LEJEUNE" userId="8823c1f8-2503-4ab2-8aed-e0bf3dc10a1a" providerId="ADAL" clId="{82E55F88-E47F-4EC8-A299-00CAF27D8CFD}" dt="2023-10-25T07:47:01.621" v="625" actId="26606"/>
          <ac:spMkLst>
            <pc:docMk/>
            <pc:sldMk cId="1123658415" sldId="264"/>
            <ac:spMk id="3081" creationId="{7E2BE7F7-CA89-4002-ACCE-A478AEA24F5E}"/>
          </ac:spMkLst>
        </pc:spChg>
        <pc:spChg chg="add">
          <ac:chgData name="Sylvie LEJEUNE" userId="8823c1f8-2503-4ab2-8aed-e0bf3dc10a1a" providerId="ADAL" clId="{82E55F88-E47F-4EC8-A299-00CAF27D8CFD}" dt="2023-10-25T07:47:01.621" v="625" actId="26606"/>
          <ac:spMkLst>
            <pc:docMk/>
            <pc:sldMk cId="1123658415" sldId="264"/>
            <ac:spMk id="4103" creationId="{1A9F7B4E-B03D-4F64-BE33-00D074458D45}"/>
          </ac:spMkLst>
        </pc:spChg>
        <pc:spChg chg="add">
          <ac:chgData name="Sylvie LEJEUNE" userId="8823c1f8-2503-4ab2-8aed-e0bf3dc10a1a" providerId="ADAL" clId="{82E55F88-E47F-4EC8-A299-00CAF27D8CFD}" dt="2023-10-25T07:47:01.621" v="625" actId="26606"/>
          <ac:spMkLst>
            <pc:docMk/>
            <pc:sldMk cId="1123658415" sldId="264"/>
            <ac:spMk id="4105" creationId="{7E2BE7F7-CA89-4002-ACCE-A478AEA24F5E}"/>
          </ac:spMkLst>
        </pc:spChg>
        <pc:picChg chg="del">
          <ac:chgData name="Sylvie LEJEUNE" userId="8823c1f8-2503-4ab2-8aed-e0bf3dc10a1a" providerId="ADAL" clId="{82E55F88-E47F-4EC8-A299-00CAF27D8CFD}" dt="2023-10-25T07:46:31.493" v="623" actId="478"/>
          <ac:picMkLst>
            <pc:docMk/>
            <pc:sldMk cId="1123658415" sldId="264"/>
            <ac:picMk id="3074" creationId="{15D18A4C-4EA1-EDFA-29BF-05268F3931DB}"/>
          </ac:picMkLst>
        </pc:picChg>
        <pc:picChg chg="add mod ord">
          <ac:chgData name="Sylvie LEJEUNE" userId="8823c1f8-2503-4ab2-8aed-e0bf3dc10a1a" providerId="ADAL" clId="{82E55F88-E47F-4EC8-A299-00CAF27D8CFD}" dt="2023-10-25T07:47:26.238" v="628"/>
          <ac:picMkLst>
            <pc:docMk/>
            <pc:sldMk cId="1123658415" sldId="264"/>
            <ac:picMk id="4098" creationId="{4F1229D0-50A6-A2B6-3FB5-CC9286BAE9DC}"/>
          </ac:picMkLst>
        </pc:picChg>
      </pc:sldChg>
      <pc:sldChg chg="addSp delSp modSp add mod ord">
        <pc:chgData name="Sylvie LEJEUNE" userId="8823c1f8-2503-4ab2-8aed-e0bf3dc10a1a" providerId="ADAL" clId="{82E55F88-E47F-4EC8-A299-00CAF27D8CFD}" dt="2023-11-10T10:31:11.625" v="5248" actId="14100"/>
        <pc:sldMkLst>
          <pc:docMk/>
          <pc:sldMk cId="274696885" sldId="265"/>
        </pc:sldMkLst>
        <pc:spChg chg="add mod ord">
          <ac:chgData name="Sylvie LEJEUNE" userId="8823c1f8-2503-4ab2-8aed-e0bf3dc10a1a" providerId="ADAL" clId="{82E55F88-E47F-4EC8-A299-00CAF27D8CFD}" dt="2023-11-10T08:25:12.324" v="4840" actId="13822"/>
          <ac:spMkLst>
            <pc:docMk/>
            <pc:sldMk cId="274696885" sldId="265"/>
            <ac:spMk id="2" creationId="{0BF22095-3CC8-18F4-11DC-F55977DEB3D3}"/>
          </ac:spMkLst>
        </pc:spChg>
        <pc:spChg chg="del mod">
          <ac:chgData name="Sylvie LEJEUNE" userId="8823c1f8-2503-4ab2-8aed-e0bf3dc10a1a" providerId="ADAL" clId="{82E55F88-E47F-4EC8-A299-00CAF27D8CFD}" dt="2023-11-07T09:24:54.314" v="4240" actId="478"/>
          <ac:spMkLst>
            <pc:docMk/>
            <pc:sldMk cId="274696885" sldId="265"/>
            <ac:spMk id="2" creationId="{92739F39-41AA-92B4-B50D-222A64B20F21}"/>
          </ac:spMkLst>
        </pc:spChg>
        <pc:spChg chg="mod">
          <ac:chgData name="Sylvie LEJEUNE" userId="8823c1f8-2503-4ab2-8aed-e0bf3dc10a1a" providerId="ADAL" clId="{82E55F88-E47F-4EC8-A299-00CAF27D8CFD}" dt="2023-11-10T08:26:20.220" v="4852" actId="1076"/>
          <ac:spMkLst>
            <pc:docMk/>
            <pc:sldMk cId="274696885" sldId="265"/>
            <ac:spMk id="3" creationId="{7BE0F557-36C9-350F-431D-50ACC5812E67}"/>
          </ac:spMkLst>
        </pc:spChg>
        <pc:spChg chg="add mod">
          <ac:chgData name="Sylvie LEJEUNE" userId="8823c1f8-2503-4ab2-8aed-e0bf3dc10a1a" providerId="ADAL" clId="{82E55F88-E47F-4EC8-A299-00CAF27D8CFD}" dt="2023-11-10T10:30:15.964" v="5162" actId="20577"/>
          <ac:spMkLst>
            <pc:docMk/>
            <pc:sldMk cId="274696885" sldId="265"/>
            <ac:spMk id="5" creationId="{2E201286-392F-FF2C-40CC-E628EA8C0D0B}"/>
          </ac:spMkLst>
        </pc:spChg>
        <pc:spChg chg="add mod">
          <ac:chgData name="Sylvie LEJEUNE" userId="8823c1f8-2503-4ab2-8aed-e0bf3dc10a1a" providerId="ADAL" clId="{82E55F88-E47F-4EC8-A299-00CAF27D8CFD}" dt="2023-11-10T10:30:59.394" v="5246" actId="20577"/>
          <ac:spMkLst>
            <pc:docMk/>
            <pc:sldMk cId="274696885" sldId="265"/>
            <ac:spMk id="6" creationId="{2DD4E7DA-F9D2-7809-B58F-4D5085D1DC67}"/>
          </ac:spMkLst>
        </pc:spChg>
        <pc:spChg chg="add mod">
          <ac:chgData name="Sylvie LEJEUNE" userId="8823c1f8-2503-4ab2-8aed-e0bf3dc10a1a" providerId="ADAL" clId="{82E55F88-E47F-4EC8-A299-00CAF27D8CFD}" dt="2023-11-10T10:12:10.204" v="4981" actId="20577"/>
          <ac:spMkLst>
            <pc:docMk/>
            <pc:sldMk cId="274696885" sldId="265"/>
            <ac:spMk id="8" creationId="{A99045B1-E9EC-36F0-D904-DF0487D0369F}"/>
          </ac:spMkLst>
        </pc:spChg>
        <pc:spChg chg="add mod">
          <ac:chgData name="Sylvie LEJEUNE" userId="8823c1f8-2503-4ab2-8aed-e0bf3dc10a1a" providerId="ADAL" clId="{82E55F88-E47F-4EC8-A299-00CAF27D8CFD}" dt="2023-11-10T08:27:04.785" v="4859" actId="1076"/>
          <ac:spMkLst>
            <pc:docMk/>
            <pc:sldMk cId="274696885" sldId="265"/>
            <ac:spMk id="9" creationId="{BA367C02-B335-2C3B-7CEB-D06FE8D7E7D2}"/>
          </ac:spMkLst>
        </pc:spChg>
        <pc:spChg chg="add mod ord">
          <ac:chgData name="Sylvie LEJEUNE" userId="8823c1f8-2503-4ab2-8aed-e0bf3dc10a1a" providerId="ADAL" clId="{82E55F88-E47F-4EC8-A299-00CAF27D8CFD}" dt="2023-11-10T08:25:45.751" v="4846" actId="167"/>
          <ac:spMkLst>
            <pc:docMk/>
            <pc:sldMk cId="274696885" sldId="265"/>
            <ac:spMk id="10" creationId="{7B7850EA-22DB-5B72-5857-670D2BF4F70D}"/>
          </ac:spMkLst>
        </pc:spChg>
        <pc:spChg chg="add mod ord">
          <ac:chgData name="Sylvie LEJEUNE" userId="8823c1f8-2503-4ab2-8aed-e0bf3dc10a1a" providerId="ADAL" clId="{82E55F88-E47F-4EC8-A299-00CAF27D8CFD}" dt="2023-11-10T10:31:06.022" v="5247" actId="14100"/>
          <ac:spMkLst>
            <pc:docMk/>
            <pc:sldMk cId="274696885" sldId="265"/>
            <ac:spMk id="11" creationId="{91782029-60E8-6EF8-15A3-EF6E03CA7DC4}"/>
          </ac:spMkLst>
        </pc:spChg>
        <pc:spChg chg="add mod ord">
          <ac:chgData name="Sylvie LEJEUNE" userId="8823c1f8-2503-4ab2-8aed-e0bf3dc10a1a" providerId="ADAL" clId="{82E55F88-E47F-4EC8-A299-00CAF27D8CFD}" dt="2023-11-10T08:26:59.586" v="4858" actId="167"/>
          <ac:spMkLst>
            <pc:docMk/>
            <pc:sldMk cId="274696885" sldId="265"/>
            <ac:spMk id="12" creationId="{3CE94839-104F-7617-95DC-11CC8F794B7D}"/>
          </ac:spMkLst>
        </pc:spChg>
        <pc:spChg chg="add mod ord">
          <ac:chgData name="Sylvie LEJEUNE" userId="8823c1f8-2503-4ab2-8aed-e0bf3dc10a1a" providerId="ADAL" clId="{82E55F88-E47F-4EC8-A299-00CAF27D8CFD}" dt="2023-11-10T10:31:11.625" v="5248" actId="14100"/>
          <ac:spMkLst>
            <pc:docMk/>
            <pc:sldMk cId="274696885" sldId="265"/>
            <ac:spMk id="13" creationId="{474978B4-6D11-B926-6E61-12CE4E3F7CD2}"/>
          </ac:spMkLst>
        </pc:spChg>
        <pc:spChg chg="mod">
          <ac:chgData name="Sylvie LEJEUNE" userId="8823c1f8-2503-4ab2-8aed-e0bf3dc10a1a" providerId="ADAL" clId="{82E55F88-E47F-4EC8-A299-00CAF27D8CFD}" dt="2023-11-10T08:26:16.388" v="4851" actId="1076"/>
          <ac:spMkLst>
            <pc:docMk/>
            <pc:sldMk cId="274696885" sldId="265"/>
            <ac:spMk id="2098" creationId="{E33F6EF0-D542-4DFF-6F0B-E91741F29618}"/>
          </ac:spMkLst>
        </pc:spChg>
        <pc:picChg chg="mod">
          <ac:chgData name="Sylvie LEJEUNE" userId="8823c1f8-2503-4ab2-8aed-e0bf3dc10a1a" providerId="ADAL" clId="{82E55F88-E47F-4EC8-A299-00CAF27D8CFD}" dt="2023-10-25T12:22:06.441" v="2300" actId="1076"/>
          <ac:picMkLst>
            <pc:docMk/>
            <pc:sldMk cId="274696885" sldId="265"/>
            <ac:picMk id="2050" creationId="{7A1EEF28-78C6-2CA7-8098-9B283D9183D6}"/>
          </ac:picMkLst>
        </pc:picChg>
      </pc:sldChg>
      <pc:sldChg chg="addSp delSp modSp new del mod">
        <pc:chgData name="Sylvie LEJEUNE" userId="8823c1f8-2503-4ab2-8aed-e0bf3dc10a1a" providerId="ADAL" clId="{82E55F88-E47F-4EC8-A299-00CAF27D8CFD}" dt="2023-10-25T12:21:42.114" v="2298" actId="2696"/>
        <pc:sldMkLst>
          <pc:docMk/>
          <pc:sldMk cId="1740694431" sldId="266"/>
        </pc:sldMkLst>
        <pc:spChg chg="del mod">
          <ac:chgData name="Sylvie LEJEUNE" userId="8823c1f8-2503-4ab2-8aed-e0bf3dc10a1a" providerId="ADAL" clId="{82E55F88-E47F-4EC8-A299-00CAF27D8CFD}" dt="2023-10-25T11:29:53.365" v="1599" actId="478"/>
          <ac:spMkLst>
            <pc:docMk/>
            <pc:sldMk cId="1740694431" sldId="266"/>
            <ac:spMk id="2" creationId="{03527540-0AB2-4969-AFF4-72303F60324A}"/>
          </ac:spMkLst>
        </pc:spChg>
        <pc:spChg chg="mod">
          <ac:chgData name="Sylvie LEJEUNE" userId="8823c1f8-2503-4ab2-8aed-e0bf3dc10a1a" providerId="ADAL" clId="{82E55F88-E47F-4EC8-A299-00CAF27D8CFD}" dt="2023-10-25T11:33:35.718" v="1607" actId="27636"/>
          <ac:spMkLst>
            <pc:docMk/>
            <pc:sldMk cId="1740694431" sldId="266"/>
            <ac:spMk id="3" creationId="{EDFCD265-CC1B-9C7B-5B83-3A536218AC4E}"/>
          </ac:spMkLst>
        </pc:spChg>
        <pc:spChg chg="add del mod">
          <ac:chgData name="Sylvie LEJEUNE" userId="8823c1f8-2503-4ab2-8aed-e0bf3dc10a1a" providerId="ADAL" clId="{82E55F88-E47F-4EC8-A299-00CAF27D8CFD}" dt="2023-10-25T11:29:55.694" v="1600" actId="478"/>
          <ac:spMkLst>
            <pc:docMk/>
            <pc:sldMk cId="1740694431" sldId="266"/>
            <ac:spMk id="7" creationId="{AA006051-6D26-B26B-F26F-5EE33C6BF5ED}"/>
          </ac:spMkLst>
        </pc:spChg>
      </pc:sldChg>
      <pc:sldChg chg="addSp delSp modSp new mod setBg addAnim">
        <pc:chgData name="Sylvie LEJEUNE" userId="8823c1f8-2503-4ab2-8aed-e0bf3dc10a1a" providerId="ADAL" clId="{82E55F88-E47F-4EC8-A299-00CAF27D8CFD}" dt="2023-11-07T08:31:29.933" v="4181" actId="1076"/>
        <pc:sldMkLst>
          <pc:docMk/>
          <pc:sldMk cId="966114353" sldId="267"/>
        </pc:sldMkLst>
        <pc:spChg chg="mod">
          <ac:chgData name="Sylvie LEJEUNE" userId="8823c1f8-2503-4ab2-8aed-e0bf3dc10a1a" providerId="ADAL" clId="{82E55F88-E47F-4EC8-A299-00CAF27D8CFD}" dt="2023-11-07T08:31:29.933" v="4181" actId="1076"/>
          <ac:spMkLst>
            <pc:docMk/>
            <pc:sldMk cId="966114353" sldId="267"/>
            <ac:spMk id="2" creationId="{D9397D76-FF27-A8E9-FCEE-1E68A5AFD172}"/>
          </ac:spMkLst>
        </pc:spChg>
        <pc:spChg chg="del">
          <ac:chgData name="Sylvie LEJEUNE" userId="8823c1f8-2503-4ab2-8aed-e0bf3dc10a1a" providerId="ADAL" clId="{82E55F88-E47F-4EC8-A299-00CAF27D8CFD}" dt="2023-10-25T09:47:26.840" v="971" actId="478"/>
          <ac:spMkLst>
            <pc:docMk/>
            <pc:sldMk cId="966114353" sldId="267"/>
            <ac:spMk id="3" creationId="{F687767E-80A3-7A0A-D2F5-B78DE3CABF85}"/>
          </ac:spMkLst>
        </pc:spChg>
        <pc:spChg chg="mod">
          <ac:chgData name="Sylvie LEJEUNE" userId="8823c1f8-2503-4ab2-8aed-e0bf3dc10a1a" providerId="ADAL" clId="{82E55F88-E47F-4EC8-A299-00CAF27D8CFD}" dt="2023-10-25T09:51:51.217" v="1025" actId="26606"/>
          <ac:spMkLst>
            <pc:docMk/>
            <pc:sldMk cId="966114353" sldId="267"/>
            <ac:spMk id="4" creationId="{9CFE875F-EE6B-919E-4B12-D423CA86732A}"/>
          </ac:spMkLst>
        </pc:spChg>
        <pc:spChg chg="mod ord">
          <ac:chgData name="Sylvie LEJEUNE" userId="8823c1f8-2503-4ab2-8aed-e0bf3dc10a1a" providerId="ADAL" clId="{82E55F88-E47F-4EC8-A299-00CAF27D8CFD}" dt="2023-10-25T09:51:51.217" v="1025" actId="26606"/>
          <ac:spMkLst>
            <pc:docMk/>
            <pc:sldMk cId="966114353" sldId="267"/>
            <ac:spMk id="5" creationId="{1C306AA2-861F-57FB-FF38-EB24932F5FE4}"/>
          </ac:spMkLst>
        </pc:spChg>
        <pc:spChg chg="add del">
          <ac:chgData name="Sylvie LEJEUNE" userId="8823c1f8-2503-4ab2-8aed-e0bf3dc10a1a" providerId="ADAL" clId="{82E55F88-E47F-4EC8-A299-00CAF27D8CFD}" dt="2023-10-25T09:49:33.434" v="1004" actId="26606"/>
          <ac:spMkLst>
            <pc:docMk/>
            <pc:sldMk cId="966114353" sldId="267"/>
            <ac:spMk id="5127" creationId="{9B7AD9F6-8CE7-4299-8FC6-328F4DCD3FF9}"/>
          </ac:spMkLst>
        </pc:spChg>
        <pc:spChg chg="add del">
          <ac:chgData name="Sylvie LEJEUNE" userId="8823c1f8-2503-4ab2-8aed-e0bf3dc10a1a" providerId="ADAL" clId="{82E55F88-E47F-4EC8-A299-00CAF27D8CFD}" dt="2023-10-25T09:49:33.434" v="1004" actId="26606"/>
          <ac:spMkLst>
            <pc:docMk/>
            <pc:sldMk cId="966114353" sldId="267"/>
            <ac:spMk id="5129" creationId="{F49775AF-8896-43EE-92C6-83497D6DC56F}"/>
          </ac:spMkLst>
        </pc:spChg>
        <pc:spChg chg="add del">
          <ac:chgData name="Sylvie LEJEUNE" userId="8823c1f8-2503-4ab2-8aed-e0bf3dc10a1a" providerId="ADAL" clId="{82E55F88-E47F-4EC8-A299-00CAF27D8CFD}" dt="2023-10-25T09:49:33.434" v="1003" actId="26606"/>
          <ac:spMkLst>
            <pc:docMk/>
            <pc:sldMk cId="966114353" sldId="267"/>
            <ac:spMk id="5134" creationId="{06DA9DF9-31F7-4056-B42E-878CC92417B8}"/>
          </ac:spMkLst>
        </pc:spChg>
        <pc:spChg chg="add del">
          <ac:chgData name="Sylvie LEJEUNE" userId="8823c1f8-2503-4ab2-8aed-e0bf3dc10a1a" providerId="ADAL" clId="{82E55F88-E47F-4EC8-A299-00CAF27D8CFD}" dt="2023-10-25T09:51:51.217" v="1025" actId="26606"/>
          <ac:spMkLst>
            <pc:docMk/>
            <pc:sldMk cId="966114353" sldId="267"/>
            <ac:spMk id="5136" creationId="{F49775AF-8896-43EE-92C6-83497D6DC56F}"/>
          </ac:spMkLst>
        </pc:spChg>
        <pc:spChg chg="add del">
          <ac:chgData name="Sylvie LEJEUNE" userId="8823c1f8-2503-4ab2-8aed-e0bf3dc10a1a" providerId="ADAL" clId="{82E55F88-E47F-4EC8-A299-00CAF27D8CFD}" dt="2023-10-25T09:51:51.217" v="1025" actId="26606"/>
          <ac:spMkLst>
            <pc:docMk/>
            <pc:sldMk cId="966114353" sldId="267"/>
            <ac:spMk id="5137" creationId="{9B7AD9F6-8CE7-4299-8FC6-328F4DCD3FF9}"/>
          </ac:spMkLst>
        </pc:spChg>
        <pc:spChg chg="add del">
          <ac:chgData name="Sylvie LEJEUNE" userId="8823c1f8-2503-4ab2-8aed-e0bf3dc10a1a" providerId="ADAL" clId="{82E55F88-E47F-4EC8-A299-00CAF27D8CFD}" dt="2023-10-25T09:51:51.217" v="1025" actId="26606"/>
          <ac:spMkLst>
            <pc:docMk/>
            <pc:sldMk cId="966114353" sldId="267"/>
            <ac:spMk id="5142" creationId="{FEFBFA78-9360-1E01-5448-6D5AE0A32601}"/>
          </ac:spMkLst>
        </pc:spChg>
        <pc:spChg chg="add del">
          <ac:chgData name="Sylvie LEJEUNE" userId="8823c1f8-2503-4ab2-8aed-e0bf3dc10a1a" providerId="ADAL" clId="{82E55F88-E47F-4EC8-A299-00CAF27D8CFD}" dt="2023-10-25T09:51:51.217" v="1025" actId="26606"/>
          <ac:spMkLst>
            <pc:docMk/>
            <pc:sldMk cId="966114353" sldId="267"/>
            <ac:spMk id="5144" creationId="{01EB5855-8EB7-1AE5-9030-5D0AA3C1AF4B}"/>
          </ac:spMkLst>
        </pc:spChg>
        <pc:spChg chg="add del">
          <ac:chgData name="Sylvie LEJEUNE" userId="8823c1f8-2503-4ab2-8aed-e0bf3dc10a1a" providerId="ADAL" clId="{82E55F88-E47F-4EC8-A299-00CAF27D8CFD}" dt="2023-10-25T09:51:51.217" v="1025" actId="26606"/>
          <ac:spMkLst>
            <pc:docMk/>
            <pc:sldMk cId="966114353" sldId="267"/>
            <ac:spMk id="5146" creationId="{928BBEFD-91E8-853B-DA66-7F3664F401E5}"/>
          </ac:spMkLst>
        </pc:spChg>
        <pc:spChg chg="add del">
          <ac:chgData name="Sylvie LEJEUNE" userId="8823c1f8-2503-4ab2-8aed-e0bf3dc10a1a" providerId="ADAL" clId="{82E55F88-E47F-4EC8-A299-00CAF27D8CFD}" dt="2023-10-25T09:51:51.217" v="1025" actId="26606"/>
          <ac:spMkLst>
            <pc:docMk/>
            <pc:sldMk cId="966114353" sldId="267"/>
            <ac:spMk id="5148" creationId="{B6924B03-77BD-EAE3-2854-43363FF8E6BB}"/>
          </ac:spMkLst>
        </pc:spChg>
        <pc:spChg chg="add del">
          <ac:chgData name="Sylvie LEJEUNE" userId="8823c1f8-2503-4ab2-8aed-e0bf3dc10a1a" providerId="ADAL" clId="{82E55F88-E47F-4EC8-A299-00CAF27D8CFD}" dt="2023-10-25T09:51:51.217" v="1025" actId="26606"/>
          <ac:spMkLst>
            <pc:docMk/>
            <pc:sldMk cId="966114353" sldId="267"/>
            <ac:spMk id="5150" creationId="{1740453C-744F-DB3A-47EC-15EACE1DC117}"/>
          </ac:spMkLst>
        </pc:spChg>
        <pc:picChg chg="add mod ord">
          <ac:chgData name="Sylvie LEJEUNE" userId="8823c1f8-2503-4ab2-8aed-e0bf3dc10a1a" providerId="ADAL" clId="{82E55F88-E47F-4EC8-A299-00CAF27D8CFD}" dt="2023-10-25T09:51:51.217" v="1025" actId="26606"/>
          <ac:picMkLst>
            <pc:docMk/>
            <pc:sldMk cId="966114353" sldId="267"/>
            <ac:picMk id="5122" creationId="{E6A73C1F-181E-B205-FD70-93BCE2AF8546}"/>
          </ac:picMkLst>
        </pc:picChg>
      </pc:sldChg>
      <pc:sldChg chg="addSp delSp modSp new mod ord setBg">
        <pc:chgData name="Sylvie LEJEUNE" userId="8823c1f8-2503-4ab2-8aed-e0bf3dc10a1a" providerId="ADAL" clId="{82E55F88-E47F-4EC8-A299-00CAF27D8CFD}" dt="2023-11-10T07:49:53.479" v="4547" actId="20577"/>
        <pc:sldMkLst>
          <pc:docMk/>
          <pc:sldMk cId="2565960989" sldId="268"/>
        </pc:sldMkLst>
        <pc:spChg chg="mod">
          <ac:chgData name="Sylvie LEJEUNE" userId="8823c1f8-2503-4ab2-8aed-e0bf3dc10a1a" providerId="ADAL" clId="{82E55F88-E47F-4EC8-A299-00CAF27D8CFD}" dt="2023-11-10T07:49:53.479" v="4547" actId="20577"/>
          <ac:spMkLst>
            <pc:docMk/>
            <pc:sldMk cId="2565960989" sldId="268"/>
            <ac:spMk id="2" creationId="{ABEEF220-99A5-D47F-2FD9-171D3FA97CA3}"/>
          </ac:spMkLst>
        </pc:spChg>
        <pc:spChg chg="del">
          <ac:chgData name="Sylvie LEJEUNE" userId="8823c1f8-2503-4ab2-8aed-e0bf3dc10a1a" providerId="ADAL" clId="{82E55F88-E47F-4EC8-A299-00CAF27D8CFD}" dt="2023-10-25T09:55:45.090" v="1047" actId="478"/>
          <ac:spMkLst>
            <pc:docMk/>
            <pc:sldMk cId="2565960989" sldId="268"/>
            <ac:spMk id="3" creationId="{FE669899-F4EB-5914-30FB-DEBE2D976721}"/>
          </ac:spMkLst>
        </pc:spChg>
        <pc:spChg chg="mod">
          <ac:chgData name="Sylvie LEJEUNE" userId="8823c1f8-2503-4ab2-8aed-e0bf3dc10a1a" providerId="ADAL" clId="{82E55F88-E47F-4EC8-A299-00CAF27D8CFD}" dt="2023-10-25T12:17:14.671" v="2183" actId="26606"/>
          <ac:spMkLst>
            <pc:docMk/>
            <pc:sldMk cId="2565960989" sldId="268"/>
            <ac:spMk id="4" creationId="{023ACF96-5131-84E8-5721-AC0BD9D68A4E}"/>
          </ac:spMkLst>
        </pc:spChg>
        <pc:spChg chg="mod">
          <ac:chgData name="Sylvie LEJEUNE" userId="8823c1f8-2503-4ab2-8aed-e0bf3dc10a1a" providerId="ADAL" clId="{82E55F88-E47F-4EC8-A299-00CAF27D8CFD}" dt="2023-10-25T12:17:14.671" v="2183" actId="26606"/>
          <ac:spMkLst>
            <pc:docMk/>
            <pc:sldMk cId="2565960989" sldId="268"/>
            <ac:spMk id="5" creationId="{CA512BB3-AFEF-6250-DA8B-08F094D21F05}"/>
          </ac:spMkLst>
        </pc:spChg>
        <pc:spChg chg="add mod ord">
          <ac:chgData name="Sylvie LEJEUNE" userId="8823c1f8-2503-4ab2-8aed-e0bf3dc10a1a" providerId="ADAL" clId="{82E55F88-E47F-4EC8-A299-00CAF27D8CFD}" dt="2023-11-07T08:50:31.905" v="4212" actId="1076"/>
          <ac:spMkLst>
            <pc:docMk/>
            <pc:sldMk cId="2565960989" sldId="268"/>
            <ac:spMk id="6" creationId="{4E82411F-FFA5-82A3-90AE-DED9E62A8F54}"/>
          </ac:spMkLst>
        </pc:spChg>
        <pc:spChg chg="add del">
          <ac:chgData name="Sylvie LEJEUNE" userId="8823c1f8-2503-4ab2-8aed-e0bf3dc10a1a" providerId="ADAL" clId="{82E55F88-E47F-4EC8-A299-00CAF27D8CFD}" dt="2023-10-25T10:03:53.460" v="1427" actId="26606"/>
          <ac:spMkLst>
            <pc:docMk/>
            <pc:sldMk cId="2565960989" sldId="268"/>
            <ac:spMk id="6151" creationId="{8FC9BE17-9A7B-462D-AE50-3D8777387304}"/>
          </ac:spMkLst>
        </pc:spChg>
        <pc:spChg chg="add del">
          <ac:chgData name="Sylvie LEJEUNE" userId="8823c1f8-2503-4ab2-8aed-e0bf3dc10a1a" providerId="ADAL" clId="{82E55F88-E47F-4EC8-A299-00CAF27D8CFD}" dt="2023-10-25T10:03:53.460" v="1427" actId="26606"/>
          <ac:spMkLst>
            <pc:docMk/>
            <pc:sldMk cId="2565960989" sldId="268"/>
            <ac:spMk id="6153" creationId="{3EBE8569-6AEC-4B8C-8D53-2DE337CDBA65}"/>
          </ac:spMkLst>
        </pc:spChg>
        <pc:spChg chg="add del">
          <ac:chgData name="Sylvie LEJEUNE" userId="8823c1f8-2503-4ab2-8aed-e0bf3dc10a1a" providerId="ADAL" clId="{82E55F88-E47F-4EC8-A299-00CAF27D8CFD}" dt="2023-10-25T10:03:53.460" v="1427" actId="26606"/>
          <ac:spMkLst>
            <pc:docMk/>
            <pc:sldMk cId="2565960989" sldId="268"/>
            <ac:spMk id="6155" creationId="{55D4142C-5077-457F-A6AD-3FECFDB39685}"/>
          </ac:spMkLst>
        </pc:spChg>
        <pc:spChg chg="add del">
          <ac:chgData name="Sylvie LEJEUNE" userId="8823c1f8-2503-4ab2-8aed-e0bf3dc10a1a" providerId="ADAL" clId="{82E55F88-E47F-4EC8-A299-00CAF27D8CFD}" dt="2023-10-25T10:03:53.460" v="1427" actId="26606"/>
          <ac:spMkLst>
            <pc:docMk/>
            <pc:sldMk cId="2565960989" sldId="268"/>
            <ac:spMk id="6157" creationId="{7A5F0580-5EE9-419F-96EE-B6529EF6E7D0}"/>
          </ac:spMkLst>
        </pc:spChg>
        <pc:spChg chg="add del">
          <ac:chgData name="Sylvie LEJEUNE" userId="8823c1f8-2503-4ab2-8aed-e0bf3dc10a1a" providerId="ADAL" clId="{82E55F88-E47F-4EC8-A299-00CAF27D8CFD}" dt="2023-10-25T10:03:53.442" v="1426" actId="26606"/>
          <ac:spMkLst>
            <pc:docMk/>
            <pc:sldMk cId="2565960989" sldId="268"/>
            <ac:spMk id="6162" creationId="{8FC9BE17-9A7B-462D-AE50-3D8777387304}"/>
          </ac:spMkLst>
        </pc:spChg>
        <pc:spChg chg="add del">
          <ac:chgData name="Sylvie LEJEUNE" userId="8823c1f8-2503-4ab2-8aed-e0bf3dc10a1a" providerId="ADAL" clId="{82E55F88-E47F-4EC8-A299-00CAF27D8CFD}" dt="2023-10-25T10:03:53.442" v="1426" actId="26606"/>
          <ac:spMkLst>
            <pc:docMk/>
            <pc:sldMk cId="2565960989" sldId="268"/>
            <ac:spMk id="6164" creationId="{3EBE8569-6AEC-4B8C-8D53-2DE337CDBA65}"/>
          </ac:spMkLst>
        </pc:spChg>
        <pc:spChg chg="add del">
          <ac:chgData name="Sylvie LEJEUNE" userId="8823c1f8-2503-4ab2-8aed-e0bf3dc10a1a" providerId="ADAL" clId="{82E55F88-E47F-4EC8-A299-00CAF27D8CFD}" dt="2023-10-25T10:03:53.442" v="1426" actId="26606"/>
          <ac:spMkLst>
            <pc:docMk/>
            <pc:sldMk cId="2565960989" sldId="268"/>
            <ac:spMk id="6166" creationId="{55D4142C-5077-457F-A6AD-3FECFDB39685}"/>
          </ac:spMkLst>
        </pc:spChg>
        <pc:spChg chg="add del">
          <ac:chgData name="Sylvie LEJEUNE" userId="8823c1f8-2503-4ab2-8aed-e0bf3dc10a1a" providerId="ADAL" clId="{82E55F88-E47F-4EC8-A299-00CAF27D8CFD}" dt="2023-10-25T10:03:53.442" v="1426" actId="26606"/>
          <ac:spMkLst>
            <pc:docMk/>
            <pc:sldMk cId="2565960989" sldId="268"/>
            <ac:spMk id="6168" creationId="{7A5F0580-5EE9-419F-96EE-B6529EF6E7D0}"/>
          </ac:spMkLst>
        </pc:spChg>
        <pc:spChg chg="add del">
          <ac:chgData name="Sylvie LEJEUNE" userId="8823c1f8-2503-4ab2-8aed-e0bf3dc10a1a" providerId="ADAL" clId="{82E55F88-E47F-4EC8-A299-00CAF27D8CFD}" dt="2023-10-25T12:17:14.671" v="2183" actId="26606"/>
          <ac:spMkLst>
            <pc:docMk/>
            <pc:sldMk cId="2565960989" sldId="268"/>
            <ac:spMk id="6170" creationId="{2C61293E-6EBE-43EF-A52C-9BEBFD7679D4}"/>
          </ac:spMkLst>
        </pc:spChg>
        <pc:spChg chg="add del">
          <ac:chgData name="Sylvie LEJEUNE" userId="8823c1f8-2503-4ab2-8aed-e0bf3dc10a1a" providerId="ADAL" clId="{82E55F88-E47F-4EC8-A299-00CAF27D8CFD}" dt="2023-10-25T12:17:14.671" v="2183" actId="26606"/>
          <ac:spMkLst>
            <pc:docMk/>
            <pc:sldMk cId="2565960989" sldId="268"/>
            <ac:spMk id="6171" creationId="{21540236-BFD5-4A9D-8840-4703E7F76825}"/>
          </ac:spMkLst>
        </pc:spChg>
        <pc:spChg chg="add">
          <ac:chgData name="Sylvie LEJEUNE" userId="8823c1f8-2503-4ab2-8aed-e0bf3dc10a1a" providerId="ADAL" clId="{82E55F88-E47F-4EC8-A299-00CAF27D8CFD}" dt="2023-10-25T12:17:14.671" v="2183" actId="26606"/>
          <ac:spMkLst>
            <pc:docMk/>
            <pc:sldMk cId="2565960989" sldId="268"/>
            <ac:spMk id="6176" creationId="{3ECBE1F1-D69B-4AFA-ABD5-8E41720EF6DE}"/>
          </ac:spMkLst>
        </pc:spChg>
        <pc:spChg chg="add">
          <ac:chgData name="Sylvie LEJEUNE" userId="8823c1f8-2503-4ab2-8aed-e0bf3dc10a1a" providerId="ADAL" clId="{82E55F88-E47F-4EC8-A299-00CAF27D8CFD}" dt="2023-10-25T12:17:14.671" v="2183" actId="26606"/>
          <ac:spMkLst>
            <pc:docMk/>
            <pc:sldMk cId="2565960989" sldId="268"/>
            <ac:spMk id="6178" creationId="{603A6265-E10C-4B85-9C20-E75FCAF9CC63}"/>
          </ac:spMkLst>
        </pc:spChg>
        <pc:picChg chg="add del mod ord">
          <ac:chgData name="Sylvie LEJEUNE" userId="8823c1f8-2503-4ab2-8aed-e0bf3dc10a1a" providerId="ADAL" clId="{82E55F88-E47F-4EC8-A299-00CAF27D8CFD}" dt="2023-10-25T12:05:46.673" v="2112" actId="478"/>
          <ac:picMkLst>
            <pc:docMk/>
            <pc:sldMk cId="2565960989" sldId="268"/>
            <ac:picMk id="6146" creationId="{42D1F1F9-D5D6-29EE-9BC6-A6E977DAF140}"/>
          </ac:picMkLst>
        </pc:picChg>
        <pc:picChg chg="add del mod">
          <ac:chgData name="Sylvie LEJEUNE" userId="8823c1f8-2503-4ab2-8aed-e0bf3dc10a1a" providerId="ADAL" clId="{82E55F88-E47F-4EC8-A299-00CAF27D8CFD}" dt="2023-10-25T12:15:19.816" v="2180" actId="478"/>
          <ac:picMkLst>
            <pc:docMk/>
            <pc:sldMk cId="2565960989" sldId="268"/>
            <ac:picMk id="6148" creationId="{CE545F25-1BA0-9FDB-459E-93D1F51EEDF5}"/>
          </ac:picMkLst>
        </pc:picChg>
        <pc:picChg chg="add mod ord">
          <ac:chgData name="Sylvie LEJEUNE" userId="8823c1f8-2503-4ab2-8aed-e0bf3dc10a1a" providerId="ADAL" clId="{82E55F88-E47F-4EC8-A299-00CAF27D8CFD}" dt="2023-10-25T12:17:14.765" v="2184" actId="27636"/>
          <ac:picMkLst>
            <pc:docMk/>
            <pc:sldMk cId="2565960989" sldId="268"/>
            <ac:picMk id="6150" creationId="{06C57F2C-1BD9-E81B-050B-E99F2C304612}"/>
          </ac:picMkLst>
        </pc:picChg>
      </pc:sldChg>
      <pc:sldChg chg="addSp delSp modSp new mod setBg">
        <pc:chgData name="Sylvie LEJEUNE" userId="8823c1f8-2503-4ab2-8aed-e0bf3dc10a1a" providerId="ADAL" clId="{82E55F88-E47F-4EC8-A299-00CAF27D8CFD}" dt="2023-11-10T10:09:40.045" v="4916" actId="20577"/>
        <pc:sldMkLst>
          <pc:docMk/>
          <pc:sldMk cId="745313023" sldId="269"/>
        </pc:sldMkLst>
        <pc:spChg chg="mod">
          <ac:chgData name="Sylvie LEJEUNE" userId="8823c1f8-2503-4ab2-8aed-e0bf3dc10a1a" providerId="ADAL" clId="{82E55F88-E47F-4EC8-A299-00CAF27D8CFD}" dt="2023-11-10T10:09:40.045" v="4916" actId="20577"/>
          <ac:spMkLst>
            <pc:docMk/>
            <pc:sldMk cId="745313023" sldId="269"/>
            <ac:spMk id="2" creationId="{1572128F-E81B-D9B9-242A-3EAC186047DD}"/>
          </ac:spMkLst>
        </pc:spChg>
        <pc:spChg chg="del mod">
          <ac:chgData name="Sylvie LEJEUNE" userId="8823c1f8-2503-4ab2-8aed-e0bf3dc10a1a" providerId="ADAL" clId="{82E55F88-E47F-4EC8-A299-00CAF27D8CFD}" dt="2023-10-25T12:24:00.949" v="2419" actId="21"/>
          <ac:spMkLst>
            <pc:docMk/>
            <pc:sldMk cId="745313023" sldId="269"/>
            <ac:spMk id="3" creationId="{FE369030-05EF-8518-FDE0-9C34F0271D6B}"/>
          </ac:spMkLst>
        </pc:spChg>
        <pc:spChg chg="mod">
          <ac:chgData name="Sylvie LEJEUNE" userId="8823c1f8-2503-4ab2-8aed-e0bf3dc10a1a" providerId="ADAL" clId="{82E55F88-E47F-4EC8-A299-00CAF27D8CFD}" dt="2023-10-25T11:40:06.892" v="2008" actId="26606"/>
          <ac:spMkLst>
            <pc:docMk/>
            <pc:sldMk cId="745313023" sldId="269"/>
            <ac:spMk id="4" creationId="{17F198D7-56A8-F9FD-2A47-87664C3061D4}"/>
          </ac:spMkLst>
        </pc:spChg>
        <pc:spChg chg="mod ord">
          <ac:chgData name="Sylvie LEJEUNE" userId="8823c1f8-2503-4ab2-8aed-e0bf3dc10a1a" providerId="ADAL" clId="{82E55F88-E47F-4EC8-A299-00CAF27D8CFD}" dt="2023-10-25T11:40:06.892" v="2008" actId="26606"/>
          <ac:spMkLst>
            <pc:docMk/>
            <pc:sldMk cId="745313023" sldId="269"/>
            <ac:spMk id="5" creationId="{21BC9600-2489-3A12-7005-DDD296509CCD}"/>
          </ac:spMkLst>
        </pc:spChg>
        <pc:spChg chg="add del mod">
          <ac:chgData name="Sylvie LEJEUNE" userId="8823c1f8-2503-4ab2-8aed-e0bf3dc10a1a" providerId="ADAL" clId="{82E55F88-E47F-4EC8-A299-00CAF27D8CFD}" dt="2023-11-07T08:52:19.811" v="4221" actId="478"/>
          <ac:spMkLst>
            <pc:docMk/>
            <pc:sldMk cId="745313023" sldId="269"/>
            <ac:spMk id="6" creationId="{D142BB3A-9F57-C21D-5FEB-984DEC84BBB8}"/>
          </ac:spMkLst>
        </pc:spChg>
        <pc:spChg chg="add mod">
          <ac:chgData name="Sylvie LEJEUNE" userId="8823c1f8-2503-4ab2-8aed-e0bf3dc10a1a" providerId="ADAL" clId="{82E55F88-E47F-4EC8-A299-00CAF27D8CFD}" dt="2023-11-07T09:14:47.770" v="4229" actId="1076"/>
          <ac:spMkLst>
            <pc:docMk/>
            <pc:sldMk cId="745313023" sldId="269"/>
            <ac:spMk id="7" creationId="{91FFDCED-F8E9-1E26-8035-AEE0371A7B5A}"/>
          </ac:spMkLst>
        </pc:spChg>
        <pc:spChg chg="add del">
          <ac:chgData name="Sylvie LEJEUNE" userId="8823c1f8-2503-4ab2-8aed-e0bf3dc10a1a" providerId="ADAL" clId="{82E55F88-E47F-4EC8-A299-00CAF27D8CFD}" dt="2023-10-25T11:39:48.382" v="2005" actId="26606"/>
          <ac:spMkLst>
            <pc:docMk/>
            <pc:sldMk cId="745313023" sldId="269"/>
            <ac:spMk id="7175" creationId="{E91DC736-0EF8-4F87-9146-EBF1D2EE4D3D}"/>
          </ac:spMkLst>
        </pc:spChg>
        <pc:spChg chg="add del">
          <ac:chgData name="Sylvie LEJEUNE" userId="8823c1f8-2503-4ab2-8aed-e0bf3dc10a1a" providerId="ADAL" clId="{82E55F88-E47F-4EC8-A299-00CAF27D8CFD}" dt="2023-10-25T11:39:48.382" v="2005" actId="26606"/>
          <ac:spMkLst>
            <pc:docMk/>
            <pc:sldMk cId="745313023" sldId="269"/>
            <ac:spMk id="7177" creationId="{097CD68E-23E3-4007-8847-CD0944C4F7BE}"/>
          </ac:spMkLst>
        </pc:spChg>
        <pc:spChg chg="add del">
          <ac:chgData name="Sylvie LEJEUNE" userId="8823c1f8-2503-4ab2-8aed-e0bf3dc10a1a" providerId="ADAL" clId="{82E55F88-E47F-4EC8-A299-00CAF27D8CFD}" dt="2023-10-25T11:39:48.382" v="2005" actId="26606"/>
          <ac:spMkLst>
            <pc:docMk/>
            <pc:sldMk cId="745313023" sldId="269"/>
            <ac:spMk id="7179" creationId="{AF2F604E-43BE-4DC3-B983-E071523364F8}"/>
          </ac:spMkLst>
        </pc:spChg>
        <pc:spChg chg="add del">
          <ac:chgData name="Sylvie LEJEUNE" userId="8823c1f8-2503-4ab2-8aed-e0bf3dc10a1a" providerId="ADAL" clId="{82E55F88-E47F-4EC8-A299-00CAF27D8CFD}" dt="2023-10-25T11:39:48.382" v="2005" actId="26606"/>
          <ac:spMkLst>
            <pc:docMk/>
            <pc:sldMk cId="745313023" sldId="269"/>
            <ac:spMk id="7181" creationId="{08C9B587-E65E-4B52-B37C-ABEBB6E87928}"/>
          </ac:spMkLst>
        </pc:spChg>
        <pc:spChg chg="add del">
          <ac:chgData name="Sylvie LEJEUNE" userId="8823c1f8-2503-4ab2-8aed-e0bf3dc10a1a" providerId="ADAL" clId="{82E55F88-E47F-4EC8-A299-00CAF27D8CFD}" dt="2023-10-25T11:40:06.876" v="2007" actId="26606"/>
          <ac:spMkLst>
            <pc:docMk/>
            <pc:sldMk cId="745313023" sldId="269"/>
            <ac:spMk id="7183" creationId="{0DBF1ABE-8590-450D-BB49-BDDCCF3EEA9E}"/>
          </ac:spMkLst>
        </pc:spChg>
        <pc:spChg chg="add del">
          <ac:chgData name="Sylvie LEJEUNE" userId="8823c1f8-2503-4ab2-8aed-e0bf3dc10a1a" providerId="ADAL" clId="{82E55F88-E47F-4EC8-A299-00CAF27D8CFD}" dt="2023-10-25T11:40:06.876" v="2007" actId="26606"/>
          <ac:spMkLst>
            <pc:docMk/>
            <pc:sldMk cId="745313023" sldId="269"/>
            <ac:spMk id="7184" creationId="{18D32C3D-8F76-4E99-BE56-0836CC38CC84}"/>
          </ac:spMkLst>
        </pc:spChg>
        <pc:spChg chg="add del">
          <ac:chgData name="Sylvie LEJEUNE" userId="8823c1f8-2503-4ab2-8aed-e0bf3dc10a1a" providerId="ADAL" clId="{82E55F88-E47F-4EC8-A299-00CAF27D8CFD}" dt="2023-10-25T11:40:06.876" v="2007" actId="26606"/>
          <ac:spMkLst>
            <pc:docMk/>
            <pc:sldMk cId="745313023" sldId="269"/>
            <ac:spMk id="7185" creationId="{70766076-46F5-42D5-A773-2B3BEF2B8B74}"/>
          </ac:spMkLst>
        </pc:spChg>
        <pc:spChg chg="add del">
          <ac:chgData name="Sylvie LEJEUNE" userId="8823c1f8-2503-4ab2-8aed-e0bf3dc10a1a" providerId="ADAL" clId="{82E55F88-E47F-4EC8-A299-00CAF27D8CFD}" dt="2023-10-25T11:40:06.876" v="2007" actId="26606"/>
          <ac:spMkLst>
            <pc:docMk/>
            <pc:sldMk cId="745313023" sldId="269"/>
            <ac:spMk id="7186" creationId="{CB7B90D9-1EC2-4A12-B24A-342C1BCA2FA1}"/>
          </ac:spMkLst>
        </pc:spChg>
        <pc:spChg chg="add">
          <ac:chgData name="Sylvie LEJEUNE" userId="8823c1f8-2503-4ab2-8aed-e0bf3dc10a1a" providerId="ADAL" clId="{82E55F88-E47F-4EC8-A299-00CAF27D8CFD}" dt="2023-10-25T11:40:06.892" v="2008" actId="26606"/>
          <ac:spMkLst>
            <pc:docMk/>
            <pc:sldMk cId="745313023" sldId="269"/>
            <ac:spMk id="7188" creationId="{EC3FE92E-FF21-46DB-BE36-B3A5D4149B10}"/>
          </ac:spMkLst>
        </pc:spChg>
        <pc:spChg chg="add">
          <ac:chgData name="Sylvie LEJEUNE" userId="8823c1f8-2503-4ab2-8aed-e0bf3dc10a1a" providerId="ADAL" clId="{82E55F88-E47F-4EC8-A299-00CAF27D8CFD}" dt="2023-10-25T11:40:06.892" v="2008" actId="26606"/>
          <ac:spMkLst>
            <pc:docMk/>
            <pc:sldMk cId="745313023" sldId="269"/>
            <ac:spMk id="7189" creationId="{7E9DFFEE-526A-4D56-A70C-EADE7289BEE5}"/>
          </ac:spMkLst>
        </pc:spChg>
        <pc:picChg chg="add mod ord">
          <ac:chgData name="Sylvie LEJEUNE" userId="8823c1f8-2503-4ab2-8aed-e0bf3dc10a1a" providerId="ADAL" clId="{82E55F88-E47F-4EC8-A299-00CAF27D8CFD}" dt="2023-10-25T11:41:28.314" v="2025"/>
          <ac:picMkLst>
            <pc:docMk/>
            <pc:sldMk cId="745313023" sldId="269"/>
            <ac:picMk id="7170" creationId="{D7908784-B271-AF57-E409-FA7564074D09}"/>
          </ac:picMkLst>
        </pc:picChg>
      </pc:sldChg>
      <pc:sldChg chg="addSp delSp modSp new mod setBg">
        <pc:chgData name="Sylvie LEJEUNE" userId="8823c1f8-2503-4ab2-8aed-e0bf3dc10a1a" providerId="ADAL" clId="{82E55F88-E47F-4EC8-A299-00CAF27D8CFD}" dt="2023-11-06T09:26:14.530" v="3397" actId="1076"/>
        <pc:sldMkLst>
          <pc:docMk/>
          <pc:sldMk cId="2071053455" sldId="270"/>
        </pc:sldMkLst>
        <pc:spChg chg="del">
          <ac:chgData name="Sylvie LEJEUNE" userId="8823c1f8-2503-4ab2-8aed-e0bf3dc10a1a" providerId="ADAL" clId="{82E55F88-E47F-4EC8-A299-00CAF27D8CFD}" dt="2023-10-25T12:02:20.891" v="2070"/>
          <ac:spMkLst>
            <pc:docMk/>
            <pc:sldMk cId="2071053455" sldId="270"/>
            <ac:spMk id="2" creationId="{7BA16C69-909E-1485-1D19-80090485664B}"/>
          </ac:spMkLst>
        </pc:spChg>
        <pc:spChg chg="del">
          <ac:chgData name="Sylvie LEJEUNE" userId="8823c1f8-2503-4ab2-8aed-e0bf3dc10a1a" providerId="ADAL" clId="{82E55F88-E47F-4EC8-A299-00CAF27D8CFD}" dt="2023-10-25T12:01:19.789" v="2065" actId="478"/>
          <ac:spMkLst>
            <pc:docMk/>
            <pc:sldMk cId="2071053455" sldId="270"/>
            <ac:spMk id="3" creationId="{F6386786-EA64-FA1D-67BD-9B348B02D699}"/>
          </ac:spMkLst>
        </pc:spChg>
        <pc:spChg chg="mod">
          <ac:chgData name="Sylvie LEJEUNE" userId="8823c1f8-2503-4ab2-8aed-e0bf3dc10a1a" providerId="ADAL" clId="{82E55F88-E47F-4EC8-A299-00CAF27D8CFD}" dt="2023-10-25T12:02:42.755" v="2071" actId="26606"/>
          <ac:spMkLst>
            <pc:docMk/>
            <pc:sldMk cId="2071053455" sldId="270"/>
            <ac:spMk id="4" creationId="{B7850073-587A-71B4-8990-E9A19D169251}"/>
          </ac:spMkLst>
        </pc:spChg>
        <pc:spChg chg="mod">
          <ac:chgData name="Sylvie LEJEUNE" userId="8823c1f8-2503-4ab2-8aed-e0bf3dc10a1a" providerId="ADAL" clId="{82E55F88-E47F-4EC8-A299-00CAF27D8CFD}" dt="2023-10-25T12:02:42.755" v="2071" actId="26606"/>
          <ac:spMkLst>
            <pc:docMk/>
            <pc:sldMk cId="2071053455" sldId="270"/>
            <ac:spMk id="5" creationId="{95EC230D-12ED-3D31-2E07-48F241108A11}"/>
          </ac:spMkLst>
        </pc:spChg>
        <pc:spChg chg="add mod ord">
          <ac:chgData name="Sylvie LEJEUNE" userId="8823c1f8-2503-4ab2-8aed-e0bf3dc10a1a" providerId="ADAL" clId="{82E55F88-E47F-4EC8-A299-00CAF27D8CFD}" dt="2023-11-06T09:26:14.530" v="3397" actId="1076"/>
          <ac:spMkLst>
            <pc:docMk/>
            <pc:sldMk cId="2071053455" sldId="270"/>
            <ac:spMk id="6" creationId="{60FF333F-E12D-2904-6465-EDA2BE76CFD5}"/>
          </ac:spMkLst>
        </pc:spChg>
        <pc:spChg chg="add">
          <ac:chgData name="Sylvie LEJEUNE" userId="8823c1f8-2503-4ab2-8aed-e0bf3dc10a1a" providerId="ADAL" clId="{82E55F88-E47F-4EC8-A299-00CAF27D8CFD}" dt="2023-10-25T12:02:42.755" v="2071" actId="26606"/>
          <ac:spMkLst>
            <pc:docMk/>
            <pc:sldMk cId="2071053455" sldId="270"/>
            <ac:spMk id="8199" creationId="{5AE9FC70-8A26-4CF2-8E04-EBDADB8B81C4}"/>
          </ac:spMkLst>
        </pc:spChg>
        <pc:spChg chg="add">
          <ac:chgData name="Sylvie LEJEUNE" userId="8823c1f8-2503-4ab2-8aed-e0bf3dc10a1a" providerId="ADAL" clId="{82E55F88-E47F-4EC8-A299-00CAF27D8CFD}" dt="2023-10-25T12:02:42.755" v="2071" actId="26606"/>
          <ac:spMkLst>
            <pc:docMk/>
            <pc:sldMk cId="2071053455" sldId="270"/>
            <ac:spMk id="8201" creationId="{609CB703-C563-4F1F-BF28-83C06E978C4F}"/>
          </ac:spMkLst>
        </pc:spChg>
        <pc:spChg chg="add">
          <ac:chgData name="Sylvie LEJEUNE" userId="8823c1f8-2503-4ab2-8aed-e0bf3dc10a1a" providerId="ADAL" clId="{82E55F88-E47F-4EC8-A299-00CAF27D8CFD}" dt="2023-10-25T12:02:42.755" v="2071" actId="26606"/>
          <ac:spMkLst>
            <pc:docMk/>
            <pc:sldMk cId="2071053455" sldId="270"/>
            <ac:spMk id="8203" creationId="{C5CB530E-515E-412C-9DF1-5F8FFBD6F383}"/>
          </ac:spMkLst>
        </pc:spChg>
        <pc:spChg chg="add">
          <ac:chgData name="Sylvie LEJEUNE" userId="8823c1f8-2503-4ab2-8aed-e0bf3dc10a1a" providerId="ADAL" clId="{82E55F88-E47F-4EC8-A299-00CAF27D8CFD}" dt="2023-10-25T12:02:42.755" v="2071" actId="26606"/>
          <ac:spMkLst>
            <pc:docMk/>
            <pc:sldMk cId="2071053455" sldId="270"/>
            <ac:spMk id="8207" creationId="{712D4376-A578-4FF1-94FC-245E7A6A489F}"/>
          </ac:spMkLst>
        </pc:spChg>
        <pc:spChg chg="add">
          <ac:chgData name="Sylvie LEJEUNE" userId="8823c1f8-2503-4ab2-8aed-e0bf3dc10a1a" providerId="ADAL" clId="{82E55F88-E47F-4EC8-A299-00CAF27D8CFD}" dt="2023-10-25T12:02:42.755" v="2071" actId="26606"/>
          <ac:spMkLst>
            <pc:docMk/>
            <pc:sldMk cId="2071053455" sldId="270"/>
            <ac:spMk id="8209" creationId="{AEA7509D-F04F-40CB-A0B3-EEF16499CC9F}"/>
          </ac:spMkLst>
        </pc:spChg>
        <pc:picChg chg="add mod">
          <ac:chgData name="Sylvie LEJEUNE" userId="8823c1f8-2503-4ab2-8aed-e0bf3dc10a1a" providerId="ADAL" clId="{82E55F88-E47F-4EC8-A299-00CAF27D8CFD}" dt="2023-10-25T12:03:26.481" v="2076" actId="1076"/>
          <ac:picMkLst>
            <pc:docMk/>
            <pc:sldMk cId="2071053455" sldId="270"/>
            <ac:picMk id="8194" creationId="{3F14E7BB-8C0A-B3C6-650C-A418D2DCC404}"/>
          </ac:picMkLst>
        </pc:picChg>
        <pc:cxnChg chg="add">
          <ac:chgData name="Sylvie LEJEUNE" userId="8823c1f8-2503-4ab2-8aed-e0bf3dc10a1a" providerId="ADAL" clId="{82E55F88-E47F-4EC8-A299-00CAF27D8CFD}" dt="2023-10-25T12:02:42.755" v="2071" actId="26606"/>
          <ac:cxnSpMkLst>
            <pc:docMk/>
            <pc:sldMk cId="2071053455" sldId="270"/>
            <ac:cxnSpMk id="8205" creationId="{56020367-4FD5-4596-8E10-C5F095CD8DBF}"/>
          </ac:cxnSpMkLst>
        </pc:cxnChg>
      </pc:sldChg>
      <pc:sldChg chg="addSp delSp modSp new del ord">
        <pc:chgData name="Sylvie LEJEUNE" userId="8823c1f8-2503-4ab2-8aed-e0bf3dc10a1a" providerId="ADAL" clId="{82E55F88-E47F-4EC8-A299-00CAF27D8CFD}" dt="2023-10-25T12:24:39.701" v="2426" actId="2696"/>
        <pc:sldMkLst>
          <pc:docMk/>
          <pc:sldMk cId="3318355771" sldId="271"/>
        </pc:sldMkLst>
        <pc:spChg chg="add del mod">
          <ac:chgData name="Sylvie LEJEUNE" userId="8823c1f8-2503-4ab2-8aed-e0bf3dc10a1a" providerId="ADAL" clId="{82E55F88-E47F-4EC8-A299-00CAF27D8CFD}" dt="2023-10-25T12:04:42.912" v="2098"/>
          <ac:spMkLst>
            <pc:docMk/>
            <pc:sldMk cId="3318355771" sldId="271"/>
            <ac:spMk id="4" creationId="{3A41B8AE-CFEA-F2E4-3786-A58B27919AC4}"/>
          </ac:spMkLst>
        </pc:spChg>
        <pc:picChg chg="add del mod">
          <ac:chgData name="Sylvie LEJEUNE" userId="8823c1f8-2503-4ab2-8aed-e0bf3dc10a1a" providerId="ADAL" clId="{82E55F88-E47F-4EC8-A299-00CAF27D8CFD}" dt="2023-10-25T12:04:45.977" v="2099" actId="21"/>
          <ac:picMkLst>
            <pc:docMk/>
            <pc:sldMk cId="3318355771" sldId="271"/>
            <ac:picMk id="9218" creationId="{30F4071E-FA5D-9FEA-B225-CC8A2E70B8E0}"/>
          </ac:picMkLst>
        </pc:picChg>
      </pc:sldChg>
      <pc:sldChg chg="addSp delSp modSp add mod ord">
        <pc:chgData name="Sylvie LEJEUNE" userId="8823c1f8-2503-4ab2-8aed-e0bf3dc10a1a" providerId="ADAL" clId="{82E55F88-E47F-4EC8-A299-00CAF27D8CFD}" dt="2023-11-10T10:32:16.516" v="5268" actId="20577"/>
        <pc:sldMkLst>
          <pc:docMk/>
          <pc:sldMk cId="606902349" sldId="272"/>
        </pc:sldMkLst>
        <pc:spChg chg="mod">
          <ac:chgData name="Sylvie LEJEUNE" userId="8823c1f8-2503-4ab2-8aed-e0bf3dc10a1a" providerId="ADAL" clId="{82E55F88-E47F-4EC8-A299-00CAF27D8CFD}" dt="2023-10-25T12:05:29.375" v="2110" actId="26606"/>
          <ac:spMkLst>
            <pc:docMk/>
            <pc:sldMk cId="606902349" sldId="272"/>
            <ac:spMk id="4" creationId="{B7850073-587A-71B4-8990-E9A19D169251}"/>
          </ac:spMkLst>
        </pc:spChg>
        <pc:spChg chg="mod">
          <ac:chgData name="Sylvie LEJEUNE" userId="8823c1f8-2503-4ab2-8aed-e0bf3dc10a1a" providerId="ADAL" clId="{82E55F88-E47F-4EC8-A299-00CAF27D8CFD}" dt="2023-10-25T12:05:29.375" v="2110" actId="26606"/>
          <ac:spMkLst>
            <pc:docMk/>
            <pc:sldMk cId="606902349" sldId="272"/>
            <ac:spMk id="5" creationId="{95EC230D-12ED-3D31-2E07-48F241108A11}"/>
          </ac:spMkLst>
        </pc:spChg>
        <pc:spChg chg="mod">
          <ac:chgData name="Sylvie LEJEUNE" userId="8823c1f8-2503-4ab2-8aed-e0bf3dc10a1a" providerId="ADAL" clId="{82E55F88-E47F-4EC8-A299-00CAF27D8CFD}" dt="2023-11-10T10:32:16.516" v="5268" actId="20577"/>
          <ac:spMkLst>
            <pc:docMk/>
            <pc:sldMk cId="606902349" sldId="272"/>
            <ac:spMk id="6" creationId="{60FF333F-E12D-2904-6465-EDA2BE76CFD5}"/>
          </ac:spMkLst>
        </pc:spChg>
        <pc:spChg chg="add del">
          <ac:chgData name="Sylvie LEJEUNE" userId="8823c1f8-2503-4ab2-8aed-e0bf3dc10a1a" providerId="ADAL" clId="{82E55F88-E47F-4EC8-A299-00CAF27D8CFD}" dt="2023-10-25T12:05:29.375" v="2110" actId="26606"/>
          <ac:spMkLst>
            <pc:docMk/>
            <pc:sldMk cId="606902349" sldId="272"/>
            <ac:spMk id="8199" creationId="{5AE9FC70-8A26-4CF2-8E04-EBDADB8B81C4}"/>
          </ac:spMkLst>
        </pc:spChg>
        <pc:spChg chg="add del">
          <ac:chgData name="Sylvie LEJEUNE" userId="8823c1f8-2503-4ab2-8aed-e0bf3dc10a1a" providerId="ADAL" clId="{82E55F88-E47F-4EC8-A299-00CAF27D8CFD}" dt="2023-10-25T12:05:29.375" v="2110" actId="26606"/>
          <ac:spMkLst>
            <pc:docMk/>
            <pc:sldMk cId="606902349" sldId="272"/>
            <ac:spMk id="8201" creationId="{609CB703-C563-4F1F-BF28-83C06E978C4F}"/>
          </ac:spMkLst>
        </pc:spChg>
        <pc:spChg chg="add del">
          <ac:chgData name="Sylvie LEJEUNE" userId="8823c1f8-2503-4ab2-8aed-e0bf3dc10a1a" providerId="ADAL" clId="{82E55F88-E47F-4EC8-A299-00CAF27D8CFD}" dt="2023-10-25T12:05:29.375" v="2110" actId="26606"/>
          <ac:spMkLst>
            <pc:docMk/>
            <pc:sldMk cId="606902349" sldId="272"/>
            <ac:spMk id="8203" creationId="{C5CB530E-515E-412C-9DF1-5F8FFBD6F383}"/>
          </ac:spMkLst>
        </pc:spChg>
        <pc:spChg chg="add del">
          <ac:chgData name="Sylvie LEJEUNE" userId="8823c1f8-2503-4ab2-8aed-e0bf3dc10a1a" providerId="ADAL" clId="{82E55F88-E47F-4EC8-A299-00CAF27D8CFD}" dt="2023-10-25T12:05:29.375" v="2110" actId="26606"/>
          <ac:spMkLst>
            <pc:docMk/>
            <pc:sldMk cId="606902349" sldId="272"/>
            <ac:spMk id="8207" creationId="{712D4376-A578-4FF1-94FC-245E7A6A489F}"/>
          </ac:spMkLst>
        </pc:spChg>
        <pc:spChg chg="add del">
          <ac:chgData name="Sylvie LEJEUNE" userId="8823c1f8-2503-4ab2-8aed-e0bf3dc10a1a" providerId="ADAL" clId="{82E55F88-E47F-4EC8-A299-00CAF27D8CFD}" dt="2023-10-25T12:05:29.375" v="2110" actId="26606"/>
          <ac:spMkLst>
            <pc:docMk/>
            <pc:sldMk cId="606902349" sldId="272"/>
            <ac:spMk id="8209" creationId="{AEA7509D-F04F-40CB-A0B3-EEF16499CC9F}"/>
          </ac:spMkLst>
        </pc:spChg>
        <pc:spChg chg="add del">
          <ac:chgData name="Sylvie LEJEUNE" userId="8823c1f8-2503-4ab2-8aed-e0bf3dc10a1a" providerId="ADAL" clId="{82E55F88-E47F-4EC8-A299-00CAF27D8CFD}" dt="2023-10-25T12:05:21.108" v="2106" actId="26606"/>
          <ac:spMkLst>
            <pc:docMk/>
            <pc:sldMk cId="606902349" sldId="272"/>
            <ac:spMk id="8214" creationId="{BA79A7CF-01AF-4178-9369-94E0C90EB046}"/>
          </ac:spMkLst>
        </pc:spChg>
        <pc:spChg chg="add del">
          <ac:chgData name="Sylvie LEJEUNE" userId="8823c1f8-2503-4ab2-8aed-e0bf3dc10a1a" providerId="ADAL" clId="{82E55F88-E47F-4EC8-A299-00CAF27D8CFD}" dt="2023-10-25T12:05:21.108" v="2106" actId="26606"/>
          <ac:spMkLst>
            <pc:docMk/>
            <pc:sldMk cId="606902349" sldId="272"/>
            <ac:spMk id="8216" creationId="{99413ED5-9ED4-4772-BCE4-2BCAE6B12E35}"/>
          </ac:spMkLst>
        </pc:spChg>
        <pc:spChg chg="add del">
          <ac:chgData name="Sylvie LEJEUNE" userId="8823c1f8-2503-4ab2-8aed-e0bf3dc10a1a" providerId="ADAL" clId="{82E55F88-E47F-4EC8-A299-00CAF27D8CFD}" dt="2023-10-25T12:05:21.108" v="2106" actId="26606"/>
          <ac:spMkLst>
            <pc:docMk/>
            <pc:sldMk cId="606902349" sldId="272"/>
            <ac:spMk id="8218" creationId="{04357C93-F0CB-4A1C-8F77-4E9063789819}"/>
          </ac:spMkLst>
        </pc:spChg>
        <pc:spChg chg="add del">
          <ac:chgData name="Sylvie LEJEUNE" userId="8823c1f8-2503-4ab2-8aed-e0bf3dc10a1a" providerId="ADAL" clId="{82E55F88-E47F-4EC8-A299-00CAF27D8CFD}" dt="2023-10-25T12:05:21.108" v="2106" actId="26606"/>
          <ac:spMkLst>
            <pc:docMk/>
            <pc:sldMk cId="606902349" sldId="272"/>
            <ac:spMk id="8220" creationId="{90F533E9-6690-41A8-A372-4C6C622D028D}"/>
          </ac:spMkLst>
        </pc:spChg>
        <pc:spChg chg="add del">
          <ac:chgData name="Sylvie LEJEUNE" userId="8823c1f8-2503-4ab2-8aed-e0bf3dc10a1a" providerId="ADAL" clId="{82E55F88-E47F-4EC8-A299-00CAF27D8CFD}" dt="2023-10-25T12:05:23.590" v="2108" actId="26606"/>
          <ac:spMkLst>
            <pc:docMk/>
            <pc:sldMk cId="606902349" sldId="272"/>
            <ac:spMk id="8222" creationId="{712D4376-A578-4FF1-94FC-245E7A6A489F}"/>
          </ac:spMkLst>
        </pc:spChg>
        <pc:spChg chg="add del">
          <ac:chgData name="Sylvie LEJEUNE" userId="8823c1f8-2503-4ab2-8aed-e0bf3dc10a1a" providerId="ADAL" clId="{82E55F88-E47F-4EC8-A299-00CAF27D8CFD}" dt="2023-10-25T12:05:23.590" v="2108" actId="26606"/>
          <ac:spMkLst>
            <pc:docMk/>
            <pc:sldMk cId="606902349" sldId="272"/>
            <ac:spMk id="8223" creationId="{5AE9FC70-8A26-4CF2-8E04-EBDADB8B81C4}"/>
          </ac:spMkLst>
        </pc:spChg>
        <pc:spChg chg="add del">
          <ac:chgData name="Sylvie LEJEUNE" userId="8823c1f8-2503-4ab2-8aed-e0bf3dc10a1a" providerId="ADAL" clId="{82E55F88-E47F-4EC8-A299-00CAF27D8CFD}" dt="2023-10-25T12:05:23.590" v="2108" actId="26606"/>
          <ac:spMkLst>
            <pc:docMk/>
            <pc:sldMk cId="606902349" sldId="272"/>
            <ac:spMk id="8224" creationId="{AEA7509D-F04F-40CB-A0B3-EEF16499CC9F}"/>
          </ac:spMkLst>
        </pc:spChg>
        <pc:spChg chg="add del">
          <ac:chgData name="Sylvie LEJEUNE" userId="8823c1f8-2503-4ab2-8aed-e0bf3dc10a1a" providerId="ADAL" clId="{82E55F88-E47F-4EC8-A299-00CAF27D8CFD}" dt="2023-10-25T12:05:23.590" v="2108" actId="26606"/>
          <ac:spMkLst>
            <pc:docMk/>
            <pc:sldMk cId="606902349" sldId="272"/>
            <ac:spMk id="8225" creationId="{609CB703-C563-4F1F-BF28-83C06E978C4F}"/>
          </ac:spMkLst>
        </pc:spChg>
        <pc:spChg chg="add del">
          <ac:chgData name="Sylvie LEJEUNE" userId="8823c1f8-2503-4ab2-8aed-e0bf3dc10a1a" providerId="ADAL" clId="{82E55F88-E47F-4EC8-A299-00CAF27D8CFD}" dt="2023-10-25T12:05:23.590" v="2108" actId="26606"/>
          <ac:spMkLst>
            <pc:docMk/>
            <pc:sldMk cId="606902349" sldId="272"/>
            <ac:spMk id="8226" creationId="{C5CB530E-515E-412C-9DF1-5F8FFBD6F383}"/>
          </ac:spMkLst>
        </pc:spChg>
        <pc:spChg chg="add del">
          <ac:chgData name="Sylvie LEJEUNE" userId="8823c1f8-2503-4ab2-8aed-e0bf3dc10a1a" providerId="ADAL" clId="{82E55F88-E47F-4EC8-A299-00CAF27D8CFD}" dt="2023-10-25T12:05:29.375" v="2110" actId="26606"/>
          <ac:spMkLst>
            <pc:docMk/>
            <pc:sldMk cId="606902349" sldId="272"/>
            <ac:spMk id="8229" creationId="{BA79A7CF-01AF-4178-9369-94E0C90EB046}"/>
          </ac:spMkLst>
        </pc:spChg>
        <pc:spChg chg="add del">
          <ac:chgData name="Sylvie LEJEUNE" userId="8823c1f8-2503-4ab2-8aed-e0bf3dc10a1a" providerId="ADAL" clId="{82E55F88-E47F-4EC8-A299-00CAF27D8CFD}" dt="2023-10-25T12:05:29.375" v="2110" actId="26606"/>
          <ac:spMkLst>
            <pc:docMk/>
            <pc:sldMk cId="606902349" sldId="272"/>
            <ac:spMk id="8230" creationId="{99413ED5-9ED4-4772-BCE4-2BCAE6B12E35}"/>
          </ac:spMkLst>
        </pc:spChg>
        <pc:spChg chg="add del">
          <ac:chgData name="Sylvie LEJEUNE" userId="8823c1f8-2503-4ab2-8aed-e0bf3dc10a1a" providerId="ADAL" clId="{82E55F88-E47F-4EC8-A299-00CAF27D8CFD}" dt="2023-10-25T12:05:29.375" v="2110" actId="26606"/>
          <ac:spMkLst>
            <pc:docMk/>
            <pc:sldMk cId="606902349" sldId="272"/>
            <ac:spMk id="8231" creationId="{04357C93-F0CB-4A1C-8F77-4E9063789819}"/>
          </ac:spMkLst>
        </pc:spChg>
        <pc:spChg chg="add del">
          <ac:chgData name="Sylvie LEJEUNE" userId="8823c1f8-2503-4ab2-8aed-e0bf3dc10a1a" providerId="ADAL" clId="{82E55F88-E47F-4EC8-A299-00CAF27D8CFD}" dt="2023-10-25T12:05:29.375" v="2110" actId="26606"/>
          <ac:spMkLst>
            <pc:docMk/>
            <pc:sldMk cId="606902349" sldId="272"/>
            <ac:spMk id="8232" creationId="{90F533E9-6690-41A8-A372-4C6C622D028D}"/>
          </ac:spMkLst>
        </pc:spChg>
        <pc:picChg chg="add mod ord">
          <ac:chgData name="Sylvie LEJEUNE" userId="8823c1f8-2503-4ab2-8aed-e0bf3dc10a1a" providerId="ADAL" clId="{82E55F88-E47F-4EC8-A299-00CAF27D8CFD}" dt="2023-10-25T12:05:29.375" v="2110" actId="26606"/>
          <ac:picMkLst>
            <pc:docMk/>
            <pc:sldMk cId="606902349" sldId="272"/>
            <ac:picMk id="2" creationId="{E9FD3E44-A204-FE74-F748-EAFA1846B1A7}"/>
          </ac:picMkLst>
        </pc:picChg>
        <pc:picChg chg="del">
          <ac:chgData name="Sylvie LEJEUNE" userId="8823c1f8-2503-4ab2-8aed-e0bf3dc10a1a" providerId="ADAL" clId="{82E55F88-E47F-4EC8-A299-00CAF27D8CFD}" dt="2023-10-25T12:05:05.283" v="2103" actId="478"/>
          <ac:picMkLst>
            <pc:docMk/>
            <pc:sldMk cId="606902349" sldId="272"/>
            <ac:picMk id="8194" creationId="{3F14E7BB-8C0A-B3C6-650C-A418D2DCC404}"/>
          </ac:picMkLst>
        </pc:picChg>
        <pc:cxnChg chg="add del">
          <ac:chgData name="Sylvie LEJEUNE" userId="8823c1f8-2503-4ab2-8aed-e0bf3dc10a1a" providerId="ADAL" clId="{82E55F88-E47F-4EC8-A299-00CAF27D8CFD}" dt="2023-10-25T12:05:29.375" v="2110" actId="26606"/>
          <ac:cxnSpMkLst>
            <pc:docMk/>
            <pc:sldMk cId="606902349" sldId="272"/>
            <ac:cxnSpMk id="8205" creationId="{56020367-4FD5-4596-8E10-C5F095CD8DBF}"/>
          </ac:cxnSpMkLst>
        </pc:cxnChg>
        <pc:cxnChg chg="add del">
          <ac:chgData name="Sylvie LEJEUNE" userId="8823c1f8-2503-4ab2-8aed-e0bf3dc10a1a" providerId="ADAL" clId="{82E55F88-E47F-4EC8-A299-00CAF27D8CFD}" dt="2023-10-25T12:05:23.590" v="2108" actId="26606"/>
          <ac:cxnSpMkLst>
            <pc:docMk/>
            <pc:sldMk cId="606902349" sldId="272"/>
            <ac:cxnSpMk id="8227" creationId="{56020367-4FD5-4596-8E10-C5F095CD8DBF}"/>
          </ac:cxnSpMkLst>
        </pc:cxnChg>
      </pc:sldChg>
      <pc:sldChg chg="addSp delSp modSp add mod ord">
        <pc:chgData name="Sylvie LEJEUNE" userId="8823c1f8-2503-4ab2-8aed-e0bf3dc10a1a" providerId="ADAL" clId="{82E55F88-E47F-4EC8-A299-00CAF27D8CFD}" dt="2023-11-06T09:26:43.920" v="3399"/>
        <pc:sldMkLst>
          <pc:docMk/>
          <pc:sldMk cId="1407895835" sldId="273"/>
        </pc:sldMkLst>
        <pc:spChg chg="mod">
          <ac:chgData name="Sylvie LEJEUNE" userId="8823c1f8-2503-4ab2-8aed-e0bf3dc10a1a" providerId="ADAL" clId="{82E55F88-E47F-4EC8-A299-00CAF27D8CFD}" dt="2023-11-06T09:26:43.920" v="3399"/>
          <ac:spMkLst>
            <pc:docMk/>
            <pc:sldMk cId="1407895835" sldId="273"/>
            <ac:spMk id="6" creationId="{60FF333F-E12D-2904-6465-EDA2BE76CFD5}"/>
          </ac:spMkLst>
        </pc:spChg>
        <pc:picChg chg="del">
          <ac:chgData name="Sylvie LEJEUNE" userId="8823c1f8-2503-4ab2-8aed-e0bf3dc10a1a" providerId="ADAL" clId="{82E55F88-E47F-4EC8-A299-00CAF27D8CFD}" dt="2023-10-25T12:07:08.208" v="2157" actId="478"/>
          <ac:picMkLst>
            <pc:docMk/>
            <pc:sldMk cId="1407895835" sldId="273"/>
            <ac:picMk id="2" creationId="{E9FD3E44-A204-FE74-F748-EAFA1846B1A7}"/>
          </ac:picMkLst>
        </pc:picChg>
        <pc:picChg chg="add mod">
          <ac:chgData name="Sylvie LEJEUNE" userId="8823c1f8-2503-4ab2-8aed-e0bf3dc10a1a" providerId="ADAL" clId="{82E55F88-E47F-4EC8-A299-00CAF27D8CFD}" dt="2023-10-25T12:07:25.348" v="2160" actId="1076"/>
          <ac:picMkLst>
            <pc:docMk/>
            <pc:sldMk cId="1407895835" sldId="273"/>
            <ac:picMk id="10242" creationId="{B7685623-93A2-78AE-789F-66FB7EC65A46}"/>
          </ac:picMkLst>
        </pc:picChg>
      </pc:sldChg>
      <pc:sldChg chg="addSp delSp modSp new mod setBg">
        <pc:chgData name="Sylvie LEJEUNE" userId="8823c1f8-2503-4ab2-8aed-e0bf3dc10a1a" providerId="ADAL" clId="{82E55F88-E47F-4EC8-A299-00CAF27D8CFD}" dt="2023-11-06T09:24:25.352" v="3380" actId="1076"/>
        <pc:sldMkLst>
          <pc:docMk/>
          <pc:sldMk cId="2593176091" sldId="274"/>
        </pc:sldMkLst>
        <pc:spChg chg="add del mod">
          <ac:chgData name="Sylvie LEJEUNE" userId="8823c1f8-2503-4ab2-8aed-e0bf3dc10a1a" providerId="ADAL" clId="{82E55F88-E47F-4EC8-A299-00CAF27D8CFD}" dt="2023-11-06T09:24:18.583" v="3379" actId="478"/>
          <ac:spMkLst>
            <pc:docMk/>
            <pc:sldMk cId="2593176091" sldId="274"/>
            <ac:spMk id="2" creationId="{4A7E4AA6-3885-3622-C16E-9E134CAF9792}"/>
          </ac:spMkLst>
        </pc:spChg>
        <pc:spChg chg="del mod">
          <ac:chgData name="Sylvie LEJEUNE" userId="8823c1f8-2503-4ab2-8aed-e0bf3dc10a1a" providerId="ADAL" clId="{82E55F88-E47F-4EC8-A299-00CAF27D8CFD}" dt="2023-10-25T12:08:13.462" v="2165" actId="478"/>
          <ac:spMkLst>
            <pc:docMk/>
            <pc:sldMk cId="2593176091" sldId="274"/>
            <ac:spMk id="2" creationId="{7F5EF192-B022-DE5A-2226-E64C816F45DD}"/>
          </ac:spMkLst>
        </pc:spChg>
        <pc:spChg chg="add mod">
          <ac:chgData name="Sylvie LEJEUNE" userId="8823c1f8-2503-4ab2-8aed-e0bf3dc10a1a" providerId="ADAL" clId="{82E55F88-E47F-4EC8-A299-00CAF27D8CFD}" dt="2023-11-06T09:24:25.352" v="3380" actId="1076"/>
          <ac:spMkLst>
            <pc:docMk/>
            <pc:sldMk cId="2593176091" sldId="274"/>
            <ac:spMk id="3" creationId="{72B28785-C143-544F-91B5-7834808FEE39}"/>
          </ac:spMkLst>
        </pc:spChg>
        <pc:spChg chg="del mod">
          <ac:chgData name="Sylvie LEJEUNE" userId="8823c1f8-2503-4ab2-8aed-e0bf3dc10a1a" providerId="ADAL" clId="{82E55F88-E47F-4EC8-A299-00CAF27D8CFD}" dt="2023-10-25T12:08:16.385" v="2166" actId="478"/>
          <ac:spMkLst>
            <pc:docMk/>
            <pc:sldMk cId="2593176091" sldId="274"/>
            <ac:spMk id="3" creationId="{F70DCE2C-1EBF-4F2E-7BD0-C63B1A95642F}"/>
          </ac:spMkLst>
        </pc:spChg>
        <pc:spChg chg="mod">
          <ac:chgData name="Sylvie LEJEUNE" userId="8823c1f8-2503-4ab2-8aed-e0bf3dc10a1a" providerId="ADAL" clId="{82E55F88-E47F-4EC8-A299-00CAF27D8CFD}" dt="2023-10-25T12:08:08.903" v="2164" actId="26606"/>
          <ac:spMkLst>
            <pc:docMk/>
            <pc:sldMk cId="2593176091" sldId="274"/>
            <ac:spMk id="4" creationId="{EE296149-E4E9-2F42-60FC-06618D89BF07}"/>
          </ac:spMkLst>
        </pc:spChg>
        <pc:spChg chg="mod">
          <ac:chgData name="Sylvie LEJEUNE" userId="8823c1f8-2503-4ab2-8aed-e0bf3dc10a1a" providerId="ADAL" clId="{82E55F88-E47F-4EC8-A299-00CAF27D8CFD}" dt="2023-10-25T12:08:08.903" v="2164" actId="26606"/>
          <ac:spMkLst>
            <pc:docMk/>
            <pc:sldMk cId="2593176091" sldId="274"/>
            <ac:spMk id="5" creationId="{5199291A-758C-A9C3-85FC-EB3992D24271}"/>
          </ac:spMkLst>
        </pc:spChg>
        <pc:spChg chg="add del mod">
          <ac:chgData name="Sylvie LEJEUNE" userId="8823c1f8-2503-4ab2-8aed-e0bf3dc10a1a" providerId="ADAL" clId="{82E55F88-E47F-4EC8-A299-00CAF27D8CFD}" dt="2023-11-06T09:23:00.573" v="3306" actId="478"/>
          <ac:spMkLst>
            <pc:docMk/>
            <pc:sldMk cId="2593176091" sldId="274"/>
            <ac:spMk id="7" creationId="{BBB23CDC-D39A-7B69-AD46-ADDD7568F7E5}"/>
          </ac:spMkLst>
        </pc:spChg>
        <pc:spChg chg="add del mod">
          <ac:chgData name="Sylvie LEJEUNE" userId="8823c1f8-2503-4ab2-8aed-e0bf3dc10a1a" providerId="ADAL" clId="{82E55F88-E47F-4EC8-A299-00CAF27D8CFD}" dt="2023-11-06T09:23:02.743" v="3307" actId="478"/>
          <ac:spMkLst>
            <pc:docMk/>
            <pc:sldMk cId="2593176091" sldId="274"/>
            <ac:spMk id="9" creationId="{8CF5D933-8F4E-0E76-EC6C-7D1FC81CCF06}"/>
          </ac:spMkLst>
        </pc:spChg>
        <pc:spChg chg="add del mod">
          <ac:chgData name="Sylvie LEJEUNE" userId="8823c1f8-2503-4ab2-8aed-e0bf3dc10a1a" providerId="ADAL" clId="{82E55F88-E47F-4EC8-A299-00CAF27D8CFD}" dt="2023-11-06T09:23:04.600" v="3308" actId="478"/>
          <ac:spMkLst>
            <pc:docMk/>
            <pc:sldMk cId="2593176091" sldId="274"/>
            <ac:spMk id="11" creationId="{C528C3BA-F1F5-1EC1-AF50-6019F5F925F6}"/>
          </ac:spMkLst>
        </pc:spChg>
        <pc:spChg chg="add">
          <ac:chgData name="Sylvie LEJEUNE" userId="8823c1f8-2503-4ab2-8aed-e0bf3dc10a1a" providerId="ADAL" clId="{82E55F88-E47F-4EC8-A299-00CAF27D8CFD}" dt="2023-10-25T12:08:08.903" v="2164" actId="26606"/>
          <ac:spMkLst>
            <pc:docMk/>
            <pc:sldMk cId="2593176091" sldId="274"/>
            <ac:spMk id="12295" creationId="{5AE9FC70-8A26-4CF2-8E04-EBDADB8B81C4}"/>
          </ac:spMkLst>
        </pc:spChg>
        <pc:spChg chg="add">
          <ac:chgData name="Sylvie LEJEUNE" userId="8823c1f8-2503-4ab2-8aed-e0bf3dc10a1a" providerId="ADAL" clId="{82E55F88-E47F-4EC8-A299-00CAF27D8CFD}" dt="2023-10-25T12:08:08.903" v="2164" actId="26606"/>
          <ac:spMkLst>
            <pc:docMk/>
            <pc:sldMk cId="2593176091" sldId="274"/>
            <ac:spMk id="12297" creationId="{609CB703-C563-4F1F-BF28-83C06E978C4F}"/>
          </ac:spMkLst>
        </pc:spChg>
        <pc:spChg chg="add">
          <ac:chgData name="Sylvie LEJEUNE" userId="8823c1f8-2503-4ab2-8aed-e0bf3dc10a1a" providerId="ADAL" clId="{82E55F88-E47F-4EC8-A299-00CAF27D8CFD}" dt="2023-10-25T12:08:08.903" v="2164" actId="26606"/>
          <ac:spMkLst>
            <pc:docMk/>
            <pc:sldMk cId="2593176091" sldId="274"/>
            <ac:spMk id="12299" creationId="{C5CB530E-515E-412C-9DF1-5F8FFBD6F383}"/>
          </ac:spMkLst>
        </pc:spChg>
        <pc:spChg chg="add">
          <ac:chgData name="Sylvie LEJEUNE" userId="8823c1f8-2503-4ab2-8aed-e0bf3dc10a1a" providerId="ADAL" clId="{82E55F88-E47F-4EC8-A299-00CAF27D8CFD}" dt="2023-10-25T12:08:08.903" v="2164" actId="26606"/>
          <ac:spMkLst>
            <pc:docMk/>
            <pc:sldMk cId="2593176091" sldId="274"/>
            <ac:spMk id="12303" creationId="{712D4376-A578-4FF1-94FC-245E7A6A489F}"/>
          </ac:spMkLst>
        </pc:spChg>
        <pc:spChg chg="add">
          <ac:chgData name="Sylvie LEJEUNE" userId="8823c1f8-2503-4ab2-8aed-e0bf3dc10a1a" providerId="ADAL" clId="{82E55F88-E47F-4EC8-A299-00CAF27D8CFD}" dt="2023-10-25T12:08:08.903" v="2164" actId="26606"/>
          <ac:spMkLst>
            <pc:docMk/>
            <pc:sldMk cId="2593176091" sldId="274"/>
            <ac:spMk id="12305" creationId="{AEA7509D-F04F-40CB-A0B3-EEF16499CC9F}"/>
          </ac:spMkLst>
        </pc:spChg>
        <pc:picChg chg="add del mod">
          <ac:chgData name="Sylvie LEJEUNE" userId="8823c1f8-2503-4ab2-8aed-e0bf3dc10a1a" providerId="ADAL" clId="{82E55F88-E47F-4EC8-A299-00CAF27D8CFD}" dt="2023-11-06T09:22:55.900" v="3305" actId="478"/>
          <ac:picMkLst>
            <pc:docMk/>
            <pc:sldMk cId="2593176091" sldId="274"/>
            <ac:picMk id="12290" creationId="{04C8B6BD-363E-B48D-15EC-EA16D9C0811E}"/>
          </ac:picMkLst>
        </pc:picChg>
        <pc:cxnChg chg="add">
          <ac:chgData name="Sylvie LEJEUNE" userId="8823c1f8-2503-4ab2-8aed-e0bf3dc10a1a" providerId="ADAL" clId="{82E55F88-E47F-4EC8-A299-00CAF27D8CFD}" dt="2023-10-25T12:08:08.903" v="2164" actId="26606"/>
          <ac:cxnSpMkLst>
            <pc:docMk/>
            <pc:sldMk cId="2593176091" sldId="274"/>
            <ac:cxnSpMk id="12301" creationId="{56020367-4FD5-4596-8E10-C5F095CD8DBF}"/>
          </ac:cxnSpMkLst>
        </pc:cxnChg>
      </pc:sldChg>
      <pc:sldChg chg="modSp add mod ord">
        <pc:chgData name="Sylvie LEJEUNE" userId="8823c1f8-2503-4ab2-8aed-e0bf3dc10a1a" providerId="ADAL" clId="{82E55F88-E47F-4EC8-A299-00CAF27D8CFD}" dt="2023-11-07T09:26:06.591" v="4245" actId="1076"/>
        <pc:sldMkLst>
          <pc:docMk/>
          <pc:sldMk cId="465902414" sldId="275"/>
        </pc:sldMkLst>
        <pc:spChg chg="mod">
          <ac:chgData name="Sylvie LEJEUNE" userId="8823c1f8-2503-4ab2-8aed-e0bf3dc10a1a" providerId="ADAL" clId="{82E55F88-E47F-4EC8-A299-00CAF27D8CFD}" dt="2023-11-07T09:26:06.591" v="4245" actId="1076"/>
          <ac:spMkLst>
            <pc:docMk/>
            <pc:sldMk cId="465902414" sldId="275"/>
            <ac:spMk id="2" creationId="{ABEEF220-99A5-D47F-2FD9-171D3FA97CA3}"/>
          </ac:spMkLst>
        </pc:spChg>
        <pc:spChg chg="mod">
          <ac:chgData name="Sylvie LEJEUNE" userId="8823c1f8-2503-4ab2-8aed-e0bf3dc10a1a" providerId="ADAL" clId="{82E55F88-E47F-4EC8-A299-00CAF27D8CFD}" dt="2023-11-07T09:25:21.369" v="4242" actId="1076"/>
          <ac:spMkLst>
            <pc:docMk/>
            <pc:sldMk cId="465902414" sldId="275"/>
            <ac:spMk id="6" creationId="{4E82411F-FFA5-82A3-90AE-DED9E62A8F54}"/>
          </ac:spMkLst>
        </pc:spChg>
      </pc:sldChg>
      <pc:sldChg chg="modSp add mod ord">
        <pc:chgData name="Sylvie LEJEUNE" userId="8823c1f8-2503-4ab2-8aed-e0bf3dc10a1a" providerId="ADAL" clId="{82E55F88-E47F-4EC8-A299-00CAF27D8CFD}" dt="2023-11-07T14:50:04.884" v="4523" actId="14100"/>
        <pc:sldMkLst>
          <pc:docMk/>
          <pc:sldMk cId="2398318413" sldId="276"/>
        </pc:sldMkLst>
        <pc:spChg chg="mod">
          <ac:chgData name="Sylvie LEJEUNE" userId="8823c1f8-2503-4ab2-8aed-e0bf3dc10a1a" providerId="ADAL" clId="{82E55F88-E47F-4EC8-A299-00CAF27D8CFD}" dt="2023-11-07T11:01:28.982" v="4345" actId="1076"/>
          <ac:spMkLst>
            <pc:docMk/>
            <pc:sldMk cId="2398318413" sldId="276"/>
            <ac:spMk id="2" creationId="{ABEEF220-99A5-D47F-2FD9-171D3FA97CA3}"/>
          </ac:spMkLst>
        </pc:spChg>
        <pc:spChg chg="mod">
          <ac:chgData name="Sylvie LEJEUNE" userId="8823c1f8-2503-4ab2-8aed-e0bf3dc10a1a" providerId="ADAL" clId="{82E55F88-E47F-4EC8-A299-00CAF27D8CFD}" dt="2023-11-07T14:50:04.884" v="4523" actId="14100"/>
          <ac:spMkLst>
            <pc:docMk/>
            <pc:sldMk cId="2398318413" sldId="276"/>
            <ac:spMk id="6" creationId="{4E82411F-FFA5-82A3-90AE-DED9E62A8F54}"/>
          </ac:spMkLst>
        </pc:spChg>
      </pc:sldChg>
      <pc:sldChg chg="addSp modSp add mod ord">
        <pc:chgData name="Sylvie LEJEUNE" userId="8823c1f8-2503-4ab2-8aed-e0bf3dc10a1a" providerId="ADAL" clId="{82E55F88-E47F-4EC8-A299-00CAF27D8CFD}" dt="2023-11-07T09:32:39.839" v="4270" actId="1076"/>
        <pc:sldMkLst>
          <pc:docMk/>
          <pc:sldMk cId="4181190429" sldId="277"/>
        </pc:sldMkLst>
        <pc:spChg chg="mod">
          <ac:chgData name="Sylvie LEJEUNE" userId="8823c1f8-2503-4ab2-8aed-e0bf3dc10a1a" providerId="ADAL" clId="{82E55F88-E47F-4EC8-A299-00CAF27D8CFD}" dt="2023-10-26T11:42:18.980" v="2845" actId="403"/>
          <ac:spMkLst>
            <pc:docMk/>
            <pc:sldMk cId="4181190429" sldId="277"/>
            <ac:spMk id="2" creationId="{74E8FFF1-3B9B-1B67-DFE4-7C59E4593D08}"/>
          </ac:spMkLst>
        </pc:spChg>
        <pc:spChg chg="add mod">
          <ac:chgData name="Sylvie LEJEUNE" userId="8823c1f8-2503-4ab2-8aed-e0bf3dc10a1a" providerId="ADAL" clId="{82E55F88-E47F-4EC8-A299-00CAF27D8CFD}" dt="2023-11-07T09:32:39.839" v="4270" actId="1076"/>
          <ac:spMkLst>
            <pc:docMk/>
            <pc:sldMk cId="4181190429" sldId="277"/>
            <ac:spMk id="6" creationId="{D155CED9-CE93-6212-2591-B6A30CD44774}"/>
          </ac:spMkLst>
        </pc:spChg>
      </pc:sldChg>
      <pc:sldChg chg="addSp delSp modSp add mod ord">
        <pc:chgData name="Sylvie LEJEUNE" userId="8823c1f8-2503-4ab2-8aed-e0bf3dc10a1a" providerId="ADAL" clId="{82E55F88-E47F-4EC8-A299-00CAF27D8CFD}" dt="2023-11-10T10:11:56.682" v="4977" actId="20577"/>
        <pc:sldMkLst>
          <pc:docMk/>
          <pc:sldMk cId="2420556905" sldId="278"/>
        </pc:sldMkLst>
        <pc:spChg chg="mod">
          <ac:chgData name="Sylvie LEJEUNE" userId="8823c1f8-2503-4ab2-8aed-e0bf3dc10a1a" providerId="ADAL" clId="{82E55F88-E47F-4EC8-A299-00CAF27D8CFD}" dt="2023-11-10T10:11:56.682" v="4977" actId="20577"/>
          <ac:spMkLst>
            <pc:docMk/>
            <pc:sldMk cId="2420556905" sldId="278"/>
            <ac:spMk id="2" creationId="{1572128F-E81B-D9B9-242A-3EAC186047DD}"/>
          </ac:spMkLst>
        </pc:spChg>
        <pc:spChg chg="mod">
          <ac:chgData name="Sylvie LEJEUNE" userId="8823c1f8-2503-4ab2-8aed-e0bf3dc10a1a" providerId="ADAL" clId="{82E55F88-E47F-4EC8-A299-00CAF27D8CFD}" dt="2023-11-07T09:31:57.310" v="4268" actId="1076"/>
          <ac:spMkLst>
            <pc:docMk/>
            <pc:sldMk cId="2420556905" sldId="278"/>
            <ac:spMk id="7" creationId="{91FFDCED-F8E9-1E26-8035-AEE0371A7B5A}"/>
          </ac:spMkLst>
        </pc:spChg>
        <pc:spChg chg="add del mod">
          <ac:chgData name="Sylvie LEJEUNE" userId="8823c1f8-2503-4ab2-8aed-e0bf3dc10a1a" providerId="ADAL" clId="{82E55F88-E47F-4EC8-A299-00CAF27D8CFD}" dt="2023-11-07T09:26:16.512" v="4246" actId="478"/>
          <ac:spMkLst>
            <pc:docMk/>
            <pc:sldMk cId="2420556905" sldId="278"/>
            <ac:spMk id="8" creationId="{55615C62-787B-01C0-FDA9-C883C520BBBC}"/>
          </ac:spMkLst>
        </pc:spChg>
        <pc:cxnChg chg="add del mod">
          <ac:chgData name="Sylvie LEJEUNE" userId="8823c1f8-2503-4ab2-8aed-e0bf3dc10a1a" providerId="ADAL" clId="{82E55F88-E47F-4EC8-A299-00CAF27D8CFD}" dt="2023-11-06T09:02:34.388" v="3042" actId="478"/>
          <ac:cxnSpMkLst>
            <pc:docMk/>
            <pc:sldMk cId="2420556905" sldId="278"/>
            <ac:cxnSpMk id="6" creationId="{B738EBDB-CAA7-6639-14FD-CE59E2FFB977}"/>
          </ac:cxnSpMkLst>
        </pc:cxnChg>
      </pc:sldChg>
      <pc:sldChg chg="addSp delSp modSp add del mod setBg delDesignElem">
        <pc:chgData name="Sylvie LEJEUNE" userId="8823c1f8-2503-4ab2-8aed-e0bf3dc10a1a" providerId="ADAL" clId="{82E55F88-E47F-4EC8-A299-00CAF27D8CFD}" dt="2023-11-10T10:11:21.993" v="4939" actId="2696"/>
        <pc:sldMkLst>
          <pc:docMk/>
          <pc:sldMk cId="3607785294" sldId="279"/>
        </pc:sldMkLst>
        <pc:spChg chg="mod">
          <ac:chgData name="Sylvie LEJEUNE" userId="8823c1f8-2503-4ab2-8aed-e0bf3dc10a1a" providerId="ADAL" clId="{82E55F88-E47F-4EC8-A299-00CAF27D8CFD}" dt="2023-11-07T11:02:14.473" v="4422" actId="13926"/>
          <ac:spMkLst>
            <pc:docMk/>
            <pc:sldMk cId="3607785294" sldId="279"/>
            <ac:spMk id="2" creationId="{1572128F-E81B-D9B9-242A-3EAC186047DD}"/>
          </ac:spMkLst>
        </pc:spChg>
        <pc:spChg chg="add del mod">
          <ac:chgData name="Sylvie LEJEUNE" userId="8823c1f8-2503-4ab2-8aed-e0bf3dc10a1a" providerId="ADAL" clId="{82E55F88-E47F-4EC8-A299-00CAF27D8CFD}" dt="2023-11-07T10:51:30.148" v="4280" actId="478"/>
          <ac:spMkLst>
            <pc:docMk/>
            <pc:sldMk cId="3607785294" sldId="279"/>
            <ac:spMk id="6" creationId="{416F9921-81DA-27EB-2D1A-873050F0BE7C}"/>
          </ac:spMkLst>
        </pc:spChg>
        <pc:spChg chg="del">
          <ac:chgData name="Sylvie LEJEUNE" userId="8823c1f8-2503-4ab2-8aed-e0bf3dc10a1a" providerId="ADAL" clId="{82E55F88-E47F-4EC8-A299-00CAF27D8CFD}" dt="2023-11-07T10:51:27.655" v="4279" actId="478"/>
          <ac:spMkLst>
            <pc:docMk/>
            <pc:sldMk cId="3607785294" sldId="279"/>
            <ac:spMk id="7" creationId="{91FFDCED-F8E9-1E26-8035-AEE0371A7B5A}"/>
          </ac:spMkLst>
        </pc:spChg>
        <pc:spChg chg="del">
          <ac:chgData name="Sylvie LEJEUNE" userId="8823c1f8-2503-4ab2-8aed-e0bf3dc10a1a" providerId="ADAL" clId="{82E55F88-E47F-4EC8-A299-00CAF27D8CFD}" dt="2023-11-07T10:51:31.397" v="4281" actId="478"/>
          <ac:spMkLst>
            <pc:docMk/>
            <pc:sldMk cId="3607785294" sldId="279"/>
            <ac:spMk id="8" creationId="{55615C62-787B-01C0-FDA9-C883C520BBBC}"/>
          </ac:spMkLst>
        </pc:spChg>
        <pc:spChg chg="del">
          <ac:chgData name="Sylvie LEJEUNE" userId="8823c1f8-2503-4ab2-8aed-e0bf3dc10a1a" providerId="ADAL" clId="{82E55F88-E47F-4EC8-A299-00CAF27D8CFD}" dt="2023-11-06T09:13:35.775" v="3113"/>
          <ac:spMkLst>
            <pc:docMk/>
            <pc:sldMk cId="3607785294" sldId="279"/>
            <ac:spMk id="7188" creationId="{EC3FE92E-FF21-46DB-BE36-B3A5D4149B10}"/>
          </ac:spMkLst>
        </pc:spChg>
        <pc:spChg chg="del">
          <ac:chgData name="Sylvie LEJEUNE" userId="8823c1f8-2503-4ab2-8aed-e0bf3dc10a1a" providerId="ADAL" clId="{82E55F88-E47F-4EC8-A299-00CAF27D8CFD}" dt="2023-11-06T09:13:35.775" v="3113"/>
          <ac:spMkLst>
            <pc:docMk/>
            <pc:sldMk cId="3607785294" sldId="279"/>
            <ac:spMk id="7189" creationId="{7E9DFFEE-526A-4D56-A70C-EADE7289BEE5}"/>
          </ac:spMkLst>
        </pc:spChg>
      </pc:sldChg>
      <pc:sldChg chg="delSp add setBg delDesignElem">
        <pc:chgData name="Sylvie LEJEUNE" userId="8823c1f8-2503-4ab2-8aed-e0bf3dc10a1a" providerId="ADAL" clId="{82E55F88-E47F-4EC8-A299-00CAF27D8CFD}" dt="2023-11-06T09:15:46.669" v="3304"/>
        <pc:sldMkLst>
          <pc:docMk/>
          <pc:sldMk cId="2825643487" sldId="280"/>
        </pc:sldMkLst>
        <pc:spChg chg="del">
          <ac:chgData name="Sylvie LEJEUNE" userId="8823c1f8-2503-4ab2-8aed-e0bf3dc10a1a" providerId="ADAL" clId="{82E55F88-E47F-4EC8-A299-00CAF27D8CFD}" dt="2023-11-06T09:15:46.669" v="3304"/>
          <ac:spMkLst>
            <pc:docMk/>
            <pc:sldMk cId="2825643487" sldId="280"/>
            <ac:spMk id="46" creationId="{4D60F200-5EB0-B223-2439-C96C67F0FEE1}"/>
          </ac:spMkLst>
        </pc:spChg>
        <pc:spChg chg="del">
          <ac:chgData name="Sylvie LEJEUNE" userId="8823c1f8-2503-4ab2-8aed-e0bf3dc10a1a" providerId="ADAL" clId="{82E55F88-E47F-4EC8-A299-00CAF27D8CFD}" dt="2023-11-06T09:15:46.669" v="3304"/>
          <ac:spMkLst>
            <pc:docMk/>
            <pc:sldMk cId="2825643487" sldId="280"/>
            <ac:spMk id="48" creationId="{F92CB243-67C5-E304-31A0-4D7D607BAFBA}"/>
          </ac:spMkLst>
        </pc:spChg>
        <pc:spChg chg="del">
          <ac:chgData name="Sylvie LEJEUNE" userId="8823c1f8-2503-4ab2-8aed-e0bf3dc10a1a" providerId="ADAL" clId="{82E55F88-E47F-4EC8-A299-00CAF27D8CFD}" dt="2023-11-06T09:15:46.669" v="3304"/>
          <ac:spMkLst>
            <pc:docMk/>
            <pc:sldMk cId="2825643487" sldId="280"/>
            <ac:spMk id="50" creationId="{11A95761-C93E-94BF-087D-D2A823789EAB}"/>
          </ac:spMkLst>
        </pc:spChg>
        <pc:spChg chg="del">
          <ac:chgData name="Sylvie LEJEUNE" userId="8823c1f8-2503-4ab2-8aed-e0bf3dc10a1a" providerId="ADAL" clId="{82E55F88-E47F-4EC8-A299-00CAF27D8CFD}" dt="2023-11-06T09:15:46.669" v="3304"/>
          <ac:spMkLst>
            <pc:docMk/>
            <pc:sldMk cId="2825643487" sldId="280"/>
            <ac:spMk id="52" creationId="{6E63D1A5-FD49-4756-F62E-786C34E631EF}"/>
          </ac:spMkLst>
        </pc:spChg>
      </pc:sldChg>
      <pc:sldChg chg="delSp add del setBg delDesignElem">
        <pc:chgData name="Sylvie LEJEUNE" userId="8823c1f8-2503-4ab2-8aed-e0bf3dc10a1a" providerId="ADAL" clId="{82E55F88-E47F-4EC8-A299-00CAF27D8CFD}" dt="2023-11-06T09:27:42.609" v="3405" actId="2696"/>
        <pc:sldMkLst>
          <pc:docMk/>
          <pc:sldMk cId="3127023329" sldId="281"/>
        </pc:sldMkLst>
        <pc:spChg chg="del">
          <ac:chgData name="Sylvie LEJEUNE" userId="8823c1f8-2503-4ab2-8aed-e0bf3dc10a1a" providerId="ADAL" clId="{82E55F88-E47F-4EC8-A299-00CAF27D8CFD}" dt="2023-11-06T09:27:23.888" v="3401"/>
          <ac:spMkLst>
            <pc:docMk/>
            <pc:sldMk cId="3127023329" sldId="281"/>
            <ac:spMk id="12295" creationId="{5AE9FC70-8A26-4CF2-8E04-EBDADB8B81C4}"/>
          </ac:spMkLst>
        </pc:spChg>
        <pc:spChg chg="del">
          <ac:chgData name="Sylvie LEJEUNE" userId="8823c1f8-2503-4ab2-8aed-e0bf3dc10a1a" providerId="ADAL" clId="{82E55F88-E47F-4EC8-A299-00CAF27D8CFD}" dt="2023-11-06T09:27:23.888" v="3401"/>
          <ac:spMkLst>
            <pc:docMk/>
            <pc:sldMk cId="3127023329" sldId="281"/>
            <ac:spMk id="12297" creationId="{609CB703-C563-4F1F-BF28-83C06E978C4F}"/>
          </ac:spMkLst>
        </pc:spChg>
        <pc:spChg chg="del">
          <ac:chgData name="Sylvie LEJEUNE" userId="8823c1f8-2503-4ab2-8aed-e0bf3dc10a1a" providerId="ADAL" clId="{82E55F88-E47F-4EC8-A299-00CAF27D8CFD}" dt="2023-11-06T09:27:23.888" v="3401"/>
          <ac:spMkLst>
            <pc:docMk/>
            <pc:sldMk cId="3127023329" sldId="281"/>
            <ac:spMk id="12299" creationId="{C5CB530E-515E-412C-9DF1-5F8FFBD6F383}"/>
          </ac:spMkLst>
        </pc:spChg>
        <pc:spChg chg="del">
          <ac:chgData name="Sylvie LEJEUNE" userId="8823c1f8-2503-4ab2-8aed-e0bf3dc10a1a" providerId="ADAL" clId="{82E55F88-E47F-4EC8-A299-00CAF27D8CFD}" dt="2023-11-06T09:27:23.888" v="3401"/>
          <ac:spMkLst>
            <pc:docMk/>
            <pc:sldMk cId="3127023329" sldId="281"/>
            <ac:spMk id="12303" creationId="{712D4376-A578-4FF1-94FC-245E7A6A489F}"/>
          </ac:spMkLst>
        </pc:spChg>
        <pc:spChg chg="del">
          <ac:chgData name="Sylvie LEJEUNE" userId="8823c1f8-2503-4ab2-8aed-e0bf3dc10a1a" providerId="ADAL" clId="{82E55F88-E47F-4EC8-A299-00CAF27D8CFD}" dt="2023-11-06T09:27:23.888" v="3401"/>
          <ac:spMkLst>
            <pc:docMk/>
            <pc:sldMk cId="3127023329" sldId="281"/>
            <ac:spMk id="12305" creationId="{AEA7509D-F04F-40CB-A0B3-EEF16499CC9F}"/>
          </ac:spMkLst>
        </pc:spChg>
        <pc:cxnChg chg="del">
          <ac:chgData name="Sylvie LEJEUNE" userId="8823c1f8-2503-4ab2-8aed-e0bf3dc10a1a" providerId="ADAL" clId="{82E55F88-E47F-4EC8-A299-00CAF27D8CFD}" dt="2023-11-06T09:27:23.888" v="3401"/>
          <ac:cxnSpMkLst>
            <pc:docMk/>
            <pc:sldMk cId="3127023329" sldId="281"/>
            <ac:cxnSpMk id="12301" creationId="{56020367-4FD5-4596-8E10-C5F095CD8DBF}"/>
          </ac:cxnSpMkLst>
        </pc:cxnChg>
      </pc:sldChg>
      <pc:sldChg chg="modSp add mod ord">
        <pc:chgData name="Sylvie LEJEUNE" userId="8823c1f8-2503-4ab2-8aed-e0bf3dc10a1a" providerId="ADAL" clId="{82E55F88-E47F-4EC8-A299-00CAF27D8CFD}" dt="2023-11-06T09:27:47.851" v="3409" actId="20577"/>
        <pc:sldMkLst>
          <pc:docMk/>
          <pc:sldMk cId="4213012897" sldId="282"/>
        </pc:sldMkLst>
        <pc:spChg chg="mod">
          <ac:chgData name="Sylvie LEJEUNE" userId="8823c1f8-2503-4ab2-8aed-e0bf3dc10a1a" providerId="ADAL" clId="{82E55F88-E47F-4EC8-A299-00CAF27D8CFD}" dt="2023-11-06T09:27:47.851" v="3409" actId="20577"/>
          <ac:spMkLst>
            <pc:docMk/>
            <pc:sldMk cId="4213012897" sldId="282"/>
            <ac:spMk id="3" creationId="{72B28785-C143-544F-91B5-7834808FEE39}"/>
          </ac:spMkLst>
        </pc:spChg>
      </pc:sldChg>
      <pc:sldChg chg="modSp add del mod ord">
        <pc:chgData name="Sylvie LEJEUNE" userId="8823c1f8-2503-4ab2-8aed-e0bf3dc10a1a" providerId="ADAL" clId="{82E55F88-E47F-4EC8-A299-00CAF27D8CFD}" dt="2023-11-06T09:34:01.426" v="3576" actId="2696"/>
        <pc:sldMkLst>
          <pc:docMk/>
          <pc:sldMk cId="1316411919" sldId="283"/>
        </pc:sldMkLst>
        <pc:spChg chg="mod">
          <ac:chgData name="Sylvie LEJEUNE" userId="8823c1f8-2503-4ab2-8aed-e0bf3dc10a1a" providerId="ADAL" clId="{82E55F88-E47F-4EC8-A299-00CAF27D8CFD}" dt="2023-11-06T09:29:12.862" v="3532" actId="20577"/>
          <ac:spMkLst>
            <pc:docMk/>
            <pc:sldMk cId="1316411919" sldId="283"/>
            <ac:spMk id="6" creationId="{4E82411F-FFA5-82A3-90AE-DED9E62A8F54}"/>
          </ac:spMkLst>
        </pc:spChg>
      </pc:sldChg>
      <pc:sldChg chg="addSp delSp modSp new mod">
        <pc:chgData name="Sylvie LEJEUNE" userId="8823c1f8-2503-4ab2-8aed-e0bf3dc10a1a" providerId="ADAL" clId="{82E55F88-E47F-4EC8-A299-00CAF27D8CFD}" dt="2023-11-07T14:52:49.355" v="4544" actId="20577"/>
        <pc:sldMkLst>
          <pc:docMk/>
          <pc:sldMk cId="1540312330" sldId="284"/>
        </pc:sldMkLst>
        <pc:spChg chg="mod">
          <ac:chgData name="Sylvie LEJEUNE" userId="8823c1f8-2503-4ab2-8aed-e0bf3dc10a1a" providerId="ADAL" clId="{82E55F88-E47F-4EC8-A299-00CAF27D8CFD}" dt="2023-11-07T14:52:49.355" v="4544" actId="20577"/>
          <ac:spMkLst>
            <pc:docMk/>
            <pc:sldMk cId="1540312330" sldId="284"/>
            <ac:spMk id="2" creationId="{D58B5175-E18E-EFE1-84F8-CEEFDD0AE43B}"/>
          </ac:spMkLst>
        </pc:spChg>
        <pc:spChg chg="del">
          <ac:chgData name="Sylvie LEJEUNE" userId="8823c1f8-2503-4ab2-8aed-e0bf3dc10a1a" providerId="ADAL" clId="{82E55F88-E47F-4EC8-A299-00CAF27D8CFD}" dt="2023-11-06T09:54:20.048" v="3709" actId="478"/>
          <ac:spMkLst>
            <pc:docMk/>
            <pc:sldMk cId="1540312330" sldId="284"/>
            <ac:spMk id="3" creationId="{0F961231-0881-6FF6-A63D-3C4E4C187DAD}"/>
          </ac:spMkLst>
        </pc:spChg>
        <pc:spChg chg="add mod">
          <ac:chgData name="Sylvie LEJEUNE" userId="8823c1f8-2503-4ab2-8aed-e0bf3dc10a1a" providerId="ADAL" clId="{82E55F88-E47F-4EC8-A299-00CAF27D8CFD}" dt="2023-11-07T10:57:44.386" v="4336" actId="1076"/>
          <ac:spMkLst>
            <pc:docMk/>
            <pc:sldMk cId="1540312330" sldId="284"/>
            <ac:spMk id="7" creationId="{3FA14082-D7EE-4072-9543-94EF1B370781}"/>
          </ac:spMkLst>
        </pc:spChg>
        <pc:picChg chg="add mod">
          <ac:chgData name="Sylvie LEJEUNE" userId="8823c1f8-2503-4ab2-8aed-e0bf3dc10a1a" providerId="ADAL" clId="{82E55F88-E47F-4EC8-A299-00CAF27D8CFD}" dt="2023-11-06T09:54:16.226" v="3708" actId="1076"/>
          <ac:picMkLst>
            <pc:docMk/>
            <pc:sldMk cId="1540312330" sldId="284"/>
            <ac:picMk id="6" creationId="{9B8BD6B5-E511-8FDD-CE8B-8E098987B9B7}"/>
          </ac:picMkLst>
        </pc:picChg>
      </pc:sldChg>
      <pc:sldChg chg="addSp delSp modSp add mod setBg delDesignElem">
        <pc:chgData name="Sylvie LEJEUNE" userId="8823c1f8-2503-4ab2-8aed-e0bf3dc10a1a" providerId="ADAL" clId="{82E55F88-E47F-4EC8-A299-00CAF27D8CFD}" dt="2023-11-07T14:52:14.387" v="4542" actId="113"/>
        <pc:sldMkLst>
          <pc:docMk/>
          <pc:sldMk cId="2391601565" sldId="285"/>
        </pc:sldMkLst>
        <pc:spChg chg="mod">
          <ac:chgData name="Sylvie LEJEUNE" userId="8823c1f8-2503-4ab2-8aed-e0bf3dc10a1a" providerId="ADAL" clId="{82E55F88-E47F-4EC8-A299-00CAF27D8CFD}" dt="2023-11-06T10:00:47.508" v="3821" actId="26606"/>
          <ac:spMkLst>
            <pc:docMk/>
            <pc:sldMk cId="2391601565" sldId="285"/>
            <ac:spMk id="4" creationId="{E2052032-BEEC-26F5-FA39-DA549E693B84}"/>
          </ac:spMkLst>
        </pc:spChg>
        <pc:spChg chg="mod">
          <ac:chgData name="Sylvie LEJEUNE" userId="8823c1f8-2503-4ab2-8aed-e0bf3dc10a1a" providerId="ADAL" clId="{82E55F88-E47F-4EC8-A299-00CAF27D8CFD}" dt="2023-11-06T10:00:47.508" v="3821" actId="26606"/>
          <ac:spMkLst>
            <pc:docMk/>
            <pc:sldMk cId="2391601565" sldId="285"/>
            <ac:spMk id="7" creationId="{A7C98023-B9CC-F8A5-6EA1-1BE1FFFC1361}"/>
          </ac:spMkLst>
        </pc:spChg>
        <pc:spChg chg="mod">
          <ac:chgData name="Sylvie LEJEUNE" userId="8823c1f8-2503-4ab2-8aed-e0bf3dc10a1a" providerId="ADAL" clId="{82E55F88-E47F-4EC8-A299-00CAF27D8CFD}" dt="2023-11-07T14:52:14.387" v="4542" actId="113"/>
          <ac:spMkLst>
            <pc:docMk/>
            <pc:sldMk cId="2391601565" sldId="285"/>
            <ac:spMk id="2098" creationId="{E33F6EF0-D542-4DFF-6F0B-E91741F29618}"/>
          </ac:spMkLst>
        </pc:spChg>
        <pc:spChg chg="add del">
          <ac:chgData name="Sylvie LEJEUNE" userId="8823c1f8-2503-4ab2-8aed-e0bf3dc10a1a" providerId="ADAL" clId="{82E55F88-E47F-4EC8-A299-00CAF27D8CFD}" dt="2023-11-06T10:00:47.508" v="3821" actId="26606"/>
          <ac:spMkLst>
            <pc:docMk/>
            <pc:sldMk cId="2391601565" sldId="285"/>
            <ac:spMk id="2104" creationId="{79BB35BC-D5C2-4C8B-A22A-A71E6191913B}"/>
          </ac:spMkLst>
        </pc:spChg>
        <pc:spChg chg="add del">
          <ac:chgData name="Sylvie LEJEUNE" userId="8823c1f8-2503-4ab2-8aed-e0bf3dc10a1a" providerId="ADAL" clId="{82E55F88-E47F-4EC8-A299-00CAF27D8CFD}" dt="2023-11-06T10:00:34.141" v="3818" actId="26606"/>
          <ac:spMkLst>
            <pc:docMk/>
            <pc:sldMk cId="2391601565" sldId="285"/>
            <ac:spMk id="2109" creationId="{F13C74B1-5B17-4795-BED0-7140497B445A}"/>
          </ac:spMkLst>
        </pc:spChg>
        <pc:spChg chg="add del">
          <ac:chgData name="Sylvie LEJEUNE" userId="8823c1f8-2503-4ab2-8aed-e0bf3dc10a1a" providerId="ADAL" clId="{82E55F88-E47F-4EC8-A299-00CAF27D8CFD}" dt="2023-11-06T10:00:34.141" v="3818" actId="26606"/>
          <ac:spMkLst>
            <pc:docMk/>
            <pc:sldMk cId="2391601565" sldId="285"/>
            <ac:spMk id="2111" creationId="{D4974D33-8DC5-464E-8C6D-BE58F0669C17}"/>
          </ac:spMkLst>
        </pc:spChg>
        <pc:spChg chg="add">
          <ac:chgData name="Sylvie LEJEUNE" userId="8823c1f8-2503-4ab2-8aed-e0bf3dc10a1a" providerId="ADAL" clId="{82E55F88-E47F-4EC8-A299-00CAF27D8CFD}" dt="2023-11-06T10:00:47.508" v="3821" actId="26606"/>
          <ac:spMkLst>
            <pc:docMk/>
            <pc:sldMk cId="2391601565" sldId="285"/>
            <ac:spMk id="2116" creationId="{D009D6D5-DAC2-4A8B-A17A-E206B9012D09}"/>
          </ac:spMkLst>
        </pc:spChg>
        <pc:grpChg chg="del">
          <ac:chgData name="Sylvie LEJEUNE" userId="8823c1f8-2503-4ab2-8aed-e0bf3dc10a1a" providerId="ADAL" clId="{82E55F88-E47F-4EC8-A299-00CAF27D8CFD}" dt="2023-11-06T09:34:08.818" v="3578"/>
          <ac:grpSpMkLst>
            <pc:docMk/>
            <pc:sldMk cId="2391601565" sldId="285"/>
            <ac:grpSpMk id="2103" creationId="{A825BD3A-E149-3C61-449F-23D1B09562D9}"/>
          </ac:grpSpMkLst>
        </pc:grpChg>
        <pc:grpChg chg="add del">
          <ac:chgData name="Sylvie LEJEUNE" userId="8823c1f8-2503-4ab2-8aed-e0bf3dc10a1a" providerId="ADAL" clId="{82E55F88-E47F-4EC8-A299-00CAF27D8CFD}" dt="2023-11-06T10:00:47.508" v="3820" actId="26606"/>
          <ac:grpSpMkLst>
            <pc:docMk/>
            <pc:sldMk cId="2391601565" sldId="285"/>
            <ac:grpSpMk id="2113" creationId="{1FD67D68-9B83-C338-8342-3348D8F22347}"/>
          </ac:grpSpMkLst>
        </pc:grpChg>
        <pc:picChg chg="del mod">
          <ac:chgData name="Sylvie LEJEUNE" userId="8823c1f8-2503-4ab2-8aed-e0bf3dc10a1a" providerId="ADAL" clId="{82E55F88-E47F-4EC8-A299-00CAF27D8CFD}" dt="2023-11-06T09:57:14.595" v="3752" actId="478"/>
          <ac:picMkLst>
            <pc:docMk/>
            <pc:sldMk cId="2391601565" sldId="285"/>
            <ac:picMk id="2050" creationId="{7A1EEF28-78C6-2CA7-8098-9B283D9183D6}"/>
          </ac:picMkLst>
        </pc:picChg>
        <pc:picChg chg="add mod ord">
          <ac:chgData name="Sylvie LEJEUNE" userId="8823c1f8-2503-4ab2-8aed-e0bf3dc10a1a" providerId="ADAL" clId="{82E55F88-E47F-4EC8-A299-00CAF27D8CFD}" dt="2023-11-06T10:01:37.883" v="3834" actId="29295"/>
          <ac:picMkLst>
            <pc:docMk/>
            <pc:sldMk cId="2391601565" sldId="285"/>
            <ac:picMk id="2100" creationId="{5E24D592-553F-5674-A7ED-D242F7220385}"/>
          </ac:picMkLst>
        </pc:picChg>
      </pc:sldChg>
      <pc:sldChg chg="addSp delSp modSp new del mod">
        <pc:chgData name="Sylvie LEJEUNE" userId="8823c1f8-2503-4ab2-8aed-e0bf3dc10a1a" providerId="ADAL" clId="{82E55F88-E47F-4EC8-A299-00CAF27D8CFD}" dt="2023-11-06T10:55:24.753" v="3971" actId="2696"/>
        <pc:sldMkLst>
          <pc:docMk/>
          <pc:sldMk cId="1453089885" sldId="286"/>
        </pc:sldMkLst>
        <pc:spChg chg="del mod">
          <ac:chgData name="Sylvie LEJEUNE" userId="8823c1f8-2503-4ab2-8aed-e0bf3dc10a1a" providerId="ADAL" clId="{82E55F88-E47F-4EC8-A299-00CAF27D8CFD}" dt="2023-11-06T10:05:41.456" v="3855" actId="478"/>
          <ac:spMkLst>
            <pc:docMk/>
            <pc:sldMk cId="1453089885" sldId="286"/>
            <ac:spMk id="2" creationId="{967075FE-EE7A-E3E5-1B4B-67B1F0EF3C09}"/>
          </ac:spMkLst>
        </pc:spChg>
        <pc:spChg chg="add mod">
          <ac:chgData name="Sylvie LEJEUNE" userId="8823c1f8-2503-4ab2-8aed-e0bf3dc10a1a" providerId="ADAL" clId="{82E55F88-E47F-4EC8-A299-00CAF27D8CFD}" dt="2023-11-06T10:49:06.134" v="3969" actId="404"/>
          <ac:spMkLst>
            <pc:docMk/>
            <pc:sldMk cId="1453089885" sldId="286"/>
            <ac:spMk id="7" creationId="{AD14318D-5854-52B1-2D3C-614C7B59F175}"/>
          </ac:spMkLst>
        </pc:spChg>
      </pc:sldChg>
      <pc:sldChg chg="modSp add mod ord">
        <pc:chgData name="Sylvie LEJEUNE" userId="8823c1f8-2503-4ab2-8aed-e0bf3dc10a1a" providerId="ADAL" clId="{82E55F88-E47F-4EC8-A299-00CAF27D8CFD}" dt="2023-11-06T10:39:35.856" v="3916" actId="113"/>
        <pc:sldMkLst>
          <pc:docMk/>
          <pc:sldMk cId="256105457" sldId="287"/>
        </pc:sldMkLst>
        <pc:spChg chg="mod">
          <ac:chgData name="Sylvie LEJEUNE" userId="8823c1f8-2503-4ab2-8aed-e0bf3dc10a1a" providerId="ADAL" clId="{82E55F88-E47F-4EC8-A299-00CAF27D8CFD}" dt="2023-11-06T10:39:35.856" v="3916" actId="113"/>
          <ac:spMkLst>
            <pc:docMk/>
            <pc:sldMk cId="256105457" sldId="287"/>
            <ac:spMk id="6" creationId="{60FF333F-E12D-2904-6465-EDA2BE76CFD5}"/>
          </ac:spMkLst>
        </pc:spChg>
      </pc:sldChg>
      <pc:sldChg chg="modSp add del mod ord">
        <pc:chgData name="Sylvie LEJEUNE" userId="8823c1f8-2503-4ab2-8aed-e0bf3dc10a1a" providerId="ADAL" clId="{82E55F88-E47F-4EC8-A299-00CAF27D8CFD}" dt="2023-11-06T10:55:20.881" v="3970" actId="2696"/>
        <pc:sldMkLst>
          <pc:docMk/>
          <pc:sldMk cId="100189873" sldId="288"/>
        </pc:sldMkLst>
        <pc:spChg chg="mod">
          <ac:chgData name="Sylvie LEJEUNE" userId="8823c1f8-2503-4ab2-8aed-e0bf3dc10a1a" providerId="ADAL" clId="{82E55F88-E47F-4EC8-A299-00CAF27D8CFD}" dt="2023-11-06T10:40:40.054" v="3962" actId="20577"/>
          <ac:spMkLst>
            <pc:docMk/>
            <pc:sldMk cId="100189873" sldId="288"/>
            <ac:spMk id="6" creationId="{60FF333F-E12D-2904-6465-EDA2BE76CFD5}"/>
          </ac:spMkLst>
        </pc:spChg>
      </pc:sldChg>
      <pc:sldChg chg="modSp add mod ord">
        <pc:chgData name="Sylvie LEJEUNE" userId="8823c1f8-2503-4ab2-8aed-e0bf3dc10a1a" providerId="ADAL" clId="{82E55F88-E47F-4EC8-A299-00CAF27D8CFD}" dt="2023-11-06T10:57:34.458" v="4038" actId="207"/>
        <pc:sldMkLst>
          <pc:docMk/>
          <pc:sldMk cId="1559828886" sldId="288"/>
        </pc:sldMkLst>
        <pc:spChg chg="mod">
          <ac:chgData name="Sylvie LEJEUNE" userId="8823c1f8-2503-4ab2-8aed-e0bf3dc10a1a" providerId="ADAL" clId="{82E55F88-E47F-4EC8-A299-00CAF27D8CFD}" dt="2023-11-06T10:57:34.458" v="4038" actId="207"/>
          <ac:spMkLst>
            <pc:docMk/>
            <pc:sldMk cId="1559828886" sldId="288"/>
            <ac:spMk id="6" creationId="{60FF333F-E12D-2904-6465-EDA2BE76CFD5}"/>
          </ac:spMkLst>
        </pc:spChg>
      </pc:sldChg>
      <pc:sldChg chg="addSp delSp modSp new mod setBg addAnim delAnim">
        <pc:chgData name="Sylvie LEJEUNE" userId="8823c1f8-2503-4ab2-8aed-e0bf3dc10a1a" providerId="ADAL" clId="{82E55F88-E47F-4EC8-A299-00CAF27D8CFD}" dt="2023-11-07T14:58:03.884" v="4546" actId="20577"/>
        <pc:sldMkLst>
          <pc:docMk/>
          <pc:sldMk cId="3808222209" sldId="289"/>
        </pc:sldMkLst>
        <pc:spChg chg="del">
          <ac:chgData name="Sylvie LEJEUNE" userId="8823c1f8-2503-4ab2-8aed-e0bf3dc10a1a" providerId="ADAL" clId="{82E55F88-E47F-4EC8-A299-00CAF27D8CFD}" dt="2023-11-06T10:58:05.721" v="4043" actId="478"/>
          <ac:spMkLst>
            <pc:docMk/>
            <pc:sldMk cId="3808222209" sldId="289"/>
            <ac:spMk id="2" creationId="{B143EC09-77AF-4126-F530-BD3E3E87AD2C}"/>
          </ac:spMkLst>
        </pc:spChg>
        <pc:spChg chg="mod">
          <ac:chgData name="Sylvie LEJEUNE" userId="8823c1f8-2503-4ab2-8aed-e0bf3dc10a1a" providerId="ADAL" clId="{82E55F88-E47F-4EC8-A299-00CAF27D8CFD}" dt="2023-11-07T14:58:03.884" v="4546" actId="20577"/>
          <ac:spMkLst>
            <pc:docMk/>
            <pc:sldMk cId="3808222209" sldId="289"/>
            <ac:spMk id="3" creationId="{49227202-6639-4F2E-1C67-D9F67D9BC37B}"/>
          </ac:spMkLst>
        </pc:spChg>
        <pc:spChg chg="mod ord">
          <ac:chgData name="Sylvie LEJEUNE" userId="8823c1f8-2503-4ab2-8aed-e0bf3dc10a1a" providerId="ADAL" clId="{82E55F88-E47F-4EC8-A299-00CAF27D8CFD}" dt="2023-11-06T10:58:25.073" v="4049" actId="26606"/>
          <ac:spMkLst>
            <pc:docMk/>
            <pc:sldMk cId="3808222209" sldId="289"/>
            <ac:spMk id="4" creationId="{49BDC807-6CBC-DC21-FD0E-2D10522ED17C}"/>
          </ac:spMkLst>
        </pc:spChg>
        <pc:spChg chg="mod">
          <ac:chgData name="Sylvie LEJEUNE" userId="8823c1f8-2503-4ab2-8aed-e0bf3dc10a1a" providerId="ADAL" clId="{82E55F88-E47F-4EC8-A299-00CAF27D8CFD}" dt="2023-11-06T10:58:25.073" v="4049" actId="26606"/>
          <ac:spMkLst>
            <pc:docMk/>
            <pc:sldMk cId="3808222209" sldId="289"/>
            <ac:spMk id="5" creationId="{ECCBFA55-9425-1835-B073-DB41AE9B7967}"/>
          </ac:spMkLst>
        </pc:spChg>
        <pc:spChg chg="add del">
          <ac:chgData name="Sylvie LEJEUNE" userId="8823c1f8-2503-4ab2-8aed-e0bf3dc10a1a" providerId="ADAL" clId="{82E55F88-E47F-4EC8-A299-00CAF27D8CFD}" dt="2023-11-06T10:58:25.057" v="4048" actId="26606"/>
          <ac:spMkLst>
            <pc:docMk/>
            <pc:sldMk cId="3808222209" sldId="289"/>
            <ac:spMk id="10" creationId="{FFD48BC7-DC40-47DE-87EE-9F4B6ECB9ABB}"/>
          </ac:spMkLst>
        </pc:spChg>
        <pc:spChg chg="add del">
          <ac:chgData name="Sylvie LEJEUNE" userId="8823c1f8-2503-4ab2-8aed-e0bf3dc10a1a" providerId="ADAL" clId="{82E55F88-E47F-4EC8-A299-00CAF27D8CFD}" dt="2023-11-06T10:58:21.360" v="4046" actId="26606"/>
          <ac:spMkLst>
            <pc:docMk/>
            <pc:sldMk cId="3808222209" sldId="289"/>
            <ac:spMk id="11" creationId="{7D9D36D6-2AC5-46A1-A849-4C82D5264A3A}"/>
          </ac:spMkLst>
        </pc:spChg>
        <pc:spChg chg="add del">
          <ac:chgData name="Sylvie LEJEUNE" userId="8823c1f8-2503-4ab2-8aed-e0bf3dc10a1a" providerId="ADAL" clId="{82E55F88-E47F-4EC8-A299-00CAF27D8CFD}" dt="2023-11-06T10:58:25.057" v="4048" actId="26606"/>
          <ac:spMkLst>
            <pc:docMk/>
            <pc:sldMk cId="3808222209" sldId="289"/>
            <ac:spMk id="12" creationId="{E502BBC7-2C76-46F3-BC24-5985BC13DB88}"/>
          </ac:spMkLst>
        </pc:spChg>
        <pc:spChg chg="add del">
          <ac:chgData name="Sylvie LEJEUNE" userId="8823c1f8-2503-4ab2-8aed-e0bf3dc10a1a" providerId="ADAL" clId="{82E55F88-E47F-4EC8-A299-00CAF27D8CFD}" dt="2023-11-06T10:58:25.057" v="4048" actId="26606"/>
          <ac:spMkLst>
            <pc:docMk/>
            <pc:sldMk cId="3808222209" sldId="289"/>
            <ac:spMk id="14" creationId="{C7F28D52-2A5F-4D23-81AE-7CB8B591C7AF}"/>
          </ac:spMkLst>
        </pc:spChg>
        <pc:spChg chg="add del">
          <ac:chgData name="Sylvie LEJEUNE" userId="8823c1f8-2503-4ab2-8aed-e0bf3dc10a1a" providerId="ADAL" clId="{82E55F88-E47F-4EC8-A299-00CAF27D8CFD}" dt="2023-11-06T10:58:25.057" v="4048" actId="26606"/>
          <ac:spMkLst>
            <pc:docMk/>
            <pc:sldMk cId="3808222209" sldId="289"/>
            <ac:spMk id="16" creationId="{3629484E-3792-4B3D-89AD-7C8A1ED0E0D4}"/>
          </ac:spMkLst>
        </pc:spChg>
        <pc:spChg chg="add">
          <ac:chgData name="Sylvie LEJEUNE" userId="8823c1f8-2503-4ab2-8aed-e0bf3dc10a1a" providerId="ADAL" clId="{82E55F88-E47F-4EC8-A299-00CAF27D8CFD}" dt="2023-11-06T10:58:25.073" v="4049" actId="26606"/>
          <ac:spMkLst>
            <pc:docMk/>
            <pc:sldMk cId="3808222209" sldId="289"/>
            <ac:spMk id="18" creationId="{C27D7A02-907B-496F-BA7E-AA3780733CA7}"/>
          </ac:spMkLst>
        </pc:spChg>
        <pc:spChg chg="add">
          <ac:chgData name="Sylvie LEJEUNE" userId="8823c1f8-2503-4ab2-8aed-e0bf3dc10a1a" providerId="ADAL" clId="{82E55F88-E47F-4EC8-A299-00CAF27D8CFD}" dt="2023-11-06T10:58:25.073" v="4049" actId="26606"/>
          <ac:spMkLst>
            <pc:docMk/>
            <pc:sldMk cId="3808222209" sldId="289"/>
            <ac:spMk id="19" creationId="{0FBA5268-0AE7-4CAD-9537-D0EB09E76406}"/>
          </ac:spMkLst>
        </pc:spChg>
        <pc:spChg chg="add">
          <ac:chgData name="Sylvie LEJEUNE" userId="8823c1f8-2503-4ab2-8aed-e0bf3dc10a1a" providerId="ADAL" clId="{82E55F88-E47F-4EC8-A299-00CAF27D8CFD}" dt="2023-11-06T10:58:25.073" v="4049" actId="26606"/>
          <ac:spMkLst>
            <pc:docMk/>
            <pc:sldMk cId="3808222209" sldId="289"/>
            <ac:spMk id="20" creationId="{088D065B-39DA-4077-B9CF-E489CE4C0169}"/>
          </ac:spMkLst>
        </pc:spChg>
        <pc:picChg chg="add del">
          <ac:chgData name="Sylvie LEJEUNE" userId="8823c1f8-2503-4ab2-8aed-e0bf3dc10a1a" providerId="ADAL" clId="{82E55F88-E47F-4EC8-A299-00CAF27D8CFD}" dt="2023-11-06T10:58:21.360" v="4046" actId="26606"/>
          <ac:picMkLst>
            <pc:docMk/>
            <pc:sldMk cId="3808222209" sldId="289"/>
            <ac:picMk id="7" creationId="{2424F102-2E76-CE99-AD50-74A36CAF05AB}"/>
          </ac:picMkLst>
        </pc:picChg>
      </pc:sldChg>
      <pc:sldChg chg="addSp delSp modSp new mod">
        <pc:chgData name="Sylvie LEJEUNE" userId="8823c1f8-2503-4ab2-8aed-e0bf3dc10a1a" providerId="ADAL" clId="{82E55F88-E47F-4EC8-A299-00CAF27D8CFD}" dt="2023-11-10T08:23:41.787" v="4833" actId="1076"/>
        <pc:sldMkLst>
          <pc:docMk/>
          <pc:sldMk cId="1622915348" sldId="290"/>
        </pc:sldMkLst>
        <pc:spChg chg="del">
          <ac:chgData name="Sylvie LEJEUNE" userId="8823c1f8-2503-4ab2-8aed-e0bf3dc10a1a" providerId="ADAL" clId="{82E55F88-E47F-4EC8-A299-00CAF27D8CFD}" dt="2023-11-10T08:21:49.552" v="4596" actId="478"/>
          <ac:spMkLst>
            <pc:docMk/>
            <pc:sldMk cId="1622915348" sldId="290"/>
            <ac:spMk id="2" creationId="{C01C6E17-808D-22AA-B4E3-8BD236A92F7B}"/>
          </ac:spMkLst>
        </pc:spChg>
        <pc:spChg chg="mod">
          <ac:chgData name="Sylvie LEJEUNE" userId="8823c1f8-2503-4ab2-8aed-e0bf3dc10a1a" providerId="ADAL" clId="{82E55F88-E47F-4EC8-A299-00CAF27D8CFD}" dt="2023-11-10T08:23:38.987" v="4832" actId="27636"/>
          <ac:spMkLst>
            <pc:docMk/>
            <pc:sldMk cId="1622915348" sldId="290"/>
            <ac:spMk id="3" creationId="{610EB13A-E97B-87EF-DE3B-D3413008D670}"/>
          </ac:spMkLst>
        </pc:spChg>
        <pc:picChg chg="add mod">
          <ac:chgData name="Sylvie LEJEUNE" userId="8823c1f8-2503-4ab2-8aed-e0bf3dc10a1a" providerId="ADAL" clId="{82E55F88-E47F-4EC8-A299-00CAF27D8CFD}" dt="2023-11-10T08:23:41.787" v="4833" actId="1076"/>
          <ac:picMkLst>
            <pc:docMk/>
            <pc:sldMk cId="1622915348" sldId="290"/>
            <ac:picMk id="6" creationId="{9B0A04C3-A7A4-2B78-06C6-B3BE716BFAE1}"/>
          </ac:picMkLst>
        </pc:picChg>
      </pc:sldChg>
      <pc:sldChg chg="delSp modSp add mod setBg delDesignElem">
        <pc:chgData name="Sylvie LEJEUNE" userId="8823c1f8-2503-4ab2-8aed-e0bf3dc10a1a" providerId="ADAL" clId="{82E55F88-E47F-4EC8-A299-00CAF27D8CFD}" dt="2023-11-10T10:11:35.899" v="4958" actId="20577"/>
        <pc:sldMkLst>
          <pc:docMk/>
          <pc:sldMk cId="2491963338" sldId="291"/>
        </pc:sldMkLst>
        <pc:spChg chg="mod">
          <ac:chgData name="Sylvie LEJEUNE" userId="8823c1f8-2503-4ab2-8aed-e0bf3dc10a1a" providerId="ADAL" clId="{82E55F88-E47F-4EC8-A299-00CAF27D8CFD}" dt="2023-11-10T10:11:35.899" v="4958" actId="20577"/>
          <ac:spMkLst>
            <pc:docMk/>
            <pc:sldMk cId="2491963338" sldId="291"/>
            <ac:spMk id="2" creationId="{1572128F-E81B-D9B9-242A-3EAC186047DD}"/>
          </ac:spMkLst>
        </pc:spChg>
        <pc:spChg chg="del">
          <ac:chgData name="Sylvie LEJEUNE" userId="8823c1f8-2503-4ab2-8aed-e0bf3dc10a1a" providerId="ADAL" clId="{82E55F88-E47F-4EC8-A299-00CAF27D8CFD}" dt="2023-11-10T10:11:17.385" v="4938"/>
          <ac:spMkLst>
            <pc:docMk/>
            <pc:sldMk cId="2491963338" sldId="291"/>
            <ac:spMk id="7188" creationId="{EC3FE92E-FF21-46DB-BE36-B3A5D4149B10}"/>
          </ac:spMkLst>
        </pc:spChg>
        <pc:spChg chg="del">
          <ac:chgData name="Sylvie LEJEUNE" userId="8823c1f8-2503-4ab2-8aed-e0bf3dc10a1a" providerId="ADAL" clId="{82E55F88-E47F-4EC8-A299-00CAF27D8CFD}" dt="2023-11-10T10:11:17.385" v="4938"/>
          <ac:spMkLst>
            <pc:docMk/>
            <pc:sldMk cId="2491963338" sldId="291"/>
            <ac:spMk id="7189" creationId="{7E9DFFEE-526A-4D56-A70C-EADE7289BE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E1F869-CA9F-443B-8748-59AEC04417A5}" type="datetimeFigureOut">
              <a:rPr lang="fr-BE" smtClean="0"/>
              <a:t>23-11-23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952AF1-D6E9-497E-A7E9-7A5D9FCE5382}" type="slidenum">
              <a:rPr lang="fr-BE" smtClean="0"/>
              <a:t>‹N°›</a:t>
            </a:fld>
            <a:endParaRPr lang="fr-BE"/>
          </a:p>
        </p:txBody>
      </p:sp>
    </p:spTree>
    <p:extLst>
      <p:ext uri="{BB962C8B-B14F-4D97-AF65-F5344CB8AC3E}">
        <p14:creationId xmlns:p14="http://schemas.microsoft.com/office/powerpoint/2010/main" val="3407269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A3A98B-2925-A483-6B9C-7CAAF51C4F9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103215FD-9F35-7E0A-EC1C-460EBF836D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4D21147F-7A84-51D2-CC37-FA61E6F12C14}"/>
              </a:ext>
            </a:extLst>
          </p:cNvPr>
          <p:cNvSpPr>
            <a:spLocks noGrp="1"/>
          </p:cNvSpPr>
          <p:nvPr>
            <p:ph type="dt" sz="half" idx="10"/>
          </p:nvPr>
        </p:nvSpPr>
        <p:spPr/>
        <p:txBody>
          <a:bodyPr/>
          <a:lstStyle/>
          <a:p>
            <a:fld id="{F4BE794B-2E0D-43BF-970B-AFF8CD69C517}" type="datetime6">
              <a:rPr lang="fr-BE" smtClean="0"/>
              <a:t>novembre 23</a:t>
            </a:fld>
            <a:endParaRPr lang="fr-BE"/>
          </a:p>
        </p:txBody>
      </p:sp>
      <p:sp>
        <p:nvSpPr>
          <p:cNvPr id="5" name="Espace réservé du pied de page 4">
            <a:extLst>
              <a:ext uri="{FF2B5EF4-FFF2-40B4-BE49-F238E27FC236}">
                <a16:creationId xmlns:a16="http://schemas.microsoft.com/office/drawing/2014/main" id="{61A3A839-A1D3-F6EF-44EE-10677229DBA5}"/>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A393F180-7166-A721-CB75-93E2BA29E896}"/>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64698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718251-9398-D16C-03AD-8BA91A2E9138}"/>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1ECA08D5-E729-2D9D-253C-1BD98E37E2E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BDE3EBE-524C-B6E3-1C94-80276F7AF451}"/>
              </a:ext>
            </a:extLst>
          </p:cNvPr>
          <p:cNvSpPr>
            <a:spLocks noGrp="1"/>
          </p:cNvSpPr>
          <p:nvPr>
            <p:ph type="dt" sz="half" idx="10"/>
          </p:nvPr>
        </p:nvSpPr>
        <p:spPr/>
        <p:txBody>
          <a:bodyPr/>
          <a:lstStyle/>
          <a:p>
            <a:fld id="{20625EED-1D37-4153-9522-150542349B7A}" type="datetime6">
              <a:rPr lang="fr-BE" smtClean="0"/>
              <a:t>novembre 23</a:t>
            </a:fld>
            <a:endParaRPr lang="fr-BE"/>
          </a:p>
        </p:txBody>
      </p:sp>
      <p:sp>
        <p:nvSpPr>
          <p:cNvPr id="5" name="Espace réservé du pied de page 4">
            <a:extLst>
              <a:ext uri="{FF2B5EF4-FFF2-40B4-BE49-F238E27FC236}">
                <a16:creationId xmlns:a16="http://schemas.microsoft.com/office/drawing/2014/main" id="{89EC1698-B21B-51DB-B269-0EC97D9D9538}"/>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1FDE3C64-0B8A-7569-9602-EE78A81122E6}"/>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287152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64D887-ED9E-A9B1-1685-D40D1CBFAE35}"/>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9A032D1-F36F-8CEB-C329-9DDEC98B9E5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F1EAFA5-C44A-C4A4-9DDB-09A3E784DDEA}"/>
              </a:ext>
            </a:extLst>
          </p:cNvPr>
          <p:cNvSpPr>
            <a:spLocks noGrp="1"/>
          </p:cNvSpPr>
          <p:nvPr>
            <p:ph type="dt" sz="half" idx="10"/>
          </p:nvPr>
        </p:nvSpPr>
        <p:spPr/>
        <p:txBody>
          <a:bodyPr/>
          <a:lstStyle/>
          <a:p>
            <a:fld id="{4567B262-9870-4532-B1BF-FDE52BF41F48}" type="datetime6">
              <a:rPr lang="fr-BE" smtClean="0"/>
              <a:t>novembre 23</a:t>
            </a:fld>
            <a:endParaRPr lang="fr-BE"/>
          </a:p>
        </p:txBody>
      </p:sp>
      <p:sp>
        <p:nvSpPr>
          <p:cNvPr id="5" name="Espace réservé du pied de page 4">
            <a:extLst>
              <a:ext uri="{FF2B5EF4-FFF2-40B4-BE49-F238E27FC236}">
                <a16:creationId xmlns:a16="http://schemas.microsoft.com/office/drawing/2014/main" id="{363B72C9-0A1E-0E4E-3F9E-700F92F69121}"/>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6087D1DA-F202-BE51-B9FA-7E7CDAB0D86E}"/>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59414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4FAF31-4F71-2CC1-F233-9F561E2F41F4}"/>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34DCBF1-45E0-CA50-53A7-22CEE3AA442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92A9DB6-0D5C-679B-A14E-89D0C8239B06}"/>
              </a:ext>
            </a:extLst>
          </p:cNvPr>
          <p:cNvSpPr>
            <a:spLocks noGrp="1"/>
          </p:cNvSpPr>
          <p:nvPr>
            <p:ph type="dt" sz="half" idx="10"/>
          </p:nvPr>
        </p:nvSpPr>
        <p:spPr/>
        <p:txBody>
          <a:bodyPr/>
          <a:lstStyle/>
          <a:p>
            <a:fld id="{39826CB0-A91C-4D1F-86C0-B41E036D824A}" type="datetime6">
              <a:rPr lang="fr-BE" smtClean="0"/>
              <a:t>novembre 23</a:t>
            </a:fld>
            <a:endParaRPr lang="fr-BE"/>
          </a:p>
        </p:txBody>
      </p:sp>
      <p:sp>
        <p:nvSpPr>
          <p:cNvPr id="5" name="Espace réservé du pied de page 4">
            <a:extLst>
              <a:ext uri="{FF2B5EF4-FFF2-40B4-BE49-F238E27FC236}">
                <a16:creationId xmlns:a16="http://schemas.microsoft.com/office/drawing/2014/main" id="{49390DD1-BF9C-37B2-6068-77EA1CDF22DA}"/>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6EB5ADF3-2D31-DF32-4F55-51EACE3172F4}"/>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7309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D36C5-B040-42E7-C640-EC1D3788527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F85F267B-85D4-BD6F-6DCB-70901A2D51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5CD25B2-232B-8349-2B1E-4722F552436D}"/>
              </a:ext>
            </a:extLst>
          </p:cNvPr>
          <p:cNvSpPr>
            <a:spLocks noGrp="1"/>
          </p:cNvSpPr>
          <p:nvPr>
            <p:ph type="dt" sz="half" idx="10"/>
          </p:nvPr>
        </p:nvSpPr>
        <p:spPr/>
        <p:txBody>
          <a:bodyPr/>
          <a:lstStyle/>
          <a:p>
            <a:fld id="{64248B69-259A-431E-8FBC-C31D1144683E}" type="datetime6">
              <a:rPr lang="fr-BE" smtClean="0"/>
              <a:t>novembre 23</a:t>
            </a:fld>
            <a:endParaRPr lang="fr-BE"/>
          </a:p>
        </p:txBody>
      </p:sp>
      <p:sp>
        <p:nvSpPr>
          <p:cNvPr id="5" name="Espace réservé du pied de page 4">
            <a:extLst>
              <a:ext uri="{FF2B5EF4-FFF2-40B4-BE49-F238E27FC236}">
                <a16:creationId xmlns:a16="http://schemas.microsoft.com/office/drawing/2014/main" id="{C3E77B45-917F-2082-C232-FAA054F84DCF}"/>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35AFBDD4-DB72-58AF-2C5E-F51BFBD20838}"/>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200464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3EABDF-8348-12D6-64AE-5EFDB47F6585}"/>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E656566-EA44-4D69-044B-0D7A4BCC650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41B829EB-00A9-019D-6E48-D0C191673D9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382F6D0E-1D24-8AF4-090E-CEF24BB87B0E}"/>
              </a:ext>
            </a:extLst>
          </p:cNvPr>
          <p:cNvSpPr>
            <a:spLocks noGrp="1"/>
          </p:cNvSpPr>
          <p:nvPr>
            <p:ph type="dt" sz="half" idx="10"/>
          </p:nvPr>
        </p:nvSpPr>
        <p:spPr/>
        <p:txBody>
          <a:bodyPr/>
          <a:lstStyle/>
          <a:p>
            <a:fld id="{B16AA357-8B96-4DC5-80AF-2903946C2E36}" type="datetime6">
              <a:rPr lang="fr-BE" smtClean="0"/>
              <a:t>novembre 23</a:t>
            </a:fld>
            <a:endParaRPr lang="fr-BE"/>
          </a:p>
        </p:txBody>
      </p:sp>
      <p:sp>
        <p:nvSpPr>
          <p:cNvPr id="6" name="Espace réservé du pied de page 5">
            <a:extLst>
              <a:ext uri="{FF2B5EF4-FFF2-40B4-BE49-F238E27FC236}">
                <a16:creationId xmlns:a16="http://schemas.microsoft.com/office/drawing/2014/main" id="{3147AEC4-F422-DCC4-4628-255386084B8C}"/>
              </a:ext>
            </a:extLst>
          </p:cNvPr>
          <p:cNvSpPr>
            <a:spLocks noGrp="1"/>
          </p:cNvSpPr>
          <p:nvPr>
            <p:ph type="ftr" sz="quarter" idx="11"/>
          </p:nvPr>
        </p:nvSpPr>
        <p:spPr/>
        <p:txBody>
          <a:bodyPr/>
          <a:lstStyle/>
          <a:p>
            <a:r>
              <a:rPr lang="fr-FR"/>
              <a:t>© SOS BURNOUT BELGIQUE                 </a:t>
            </a:r>
            <a:endParaRPr lang="fr-BE"/>
          </a:p>
        </p:txBody>
      </p:sp>
      <p:sp>
        <p:nvSpPr>
          <p:cNvPr id="7" name="Espace réservé du numéro de diapositive 6">
            <a:extLst>
              <a:ext uri="{FF2B5EF4-FFF2-40B4-BE49-F238E27FC236}">
                <a16:creationId xmlns:a16="http://schemas.microsoft.com/office/drawing/2014/main" id="{8D594B67-CDB8-F271-4C7B-4751064C0847}"/>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397795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7DC0C8-B3AD-C20A-71C6-CD55558FCCA1}"/>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C445C132-B0D0-8B1D-C298-896A87B76D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0B163C6-A869-4A6B-01DB-852F6E583DE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C0966EA8-B55A-F110-DC54-10C63088C0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4F41C33-2F32-D3BA-601E-DAC98471A48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9BBE62D9-B6D2-742A-4BD5-C743990955BE}"/>
              </a:ext>
            </a:extLst>
          </p:cNvPr>
          <p:cNvSpPr>
            <a:spLocks noGrp="1"/>
          </p:cNvSpPr>
          <p:nvPr>
            <p:ph type="dt" sz="half" idx="10"/>
          </p:nvPr>
        </p:nvSpPr>
        <p:spPr/>
        <p:txBody>
          <a:bodyPr/>
          <a:lstStyle/>
          <a:p>
            <a:fld id="{ADD14BA4-006A-4185-9EB9-7C66FE3B7AA1}" type="datetime6">
              <a:rPr lang="fr-BE" smtClean="0"/>
              <a:t>novembre 23</a:t>
            </a:fld>
            <a:endParaRPr lang="fr-BE"/>
          </a:p>
        </p:txBody>
      </p:sp>
      <p:sp>
        <p:nvSpPr>
          <p:cNvPr id="8" name="Espace réservé du pied de page 7">
            <a:extLst>
              <a:ext uri="{FF2B5EF4-FFF2-40B4-BE49-F238E27FC236}">
                <a16:creationId xmlns:a16="http://schemas.microsoft.com/office/drawing/2014/main" id="{6EB6C126-3F76-8F58-0F7C-CB4571CF9184}"/>
              </a:ext>
            </a:extLst>
          </p:cNvPr>
          <p:cNvSpPr>
            <a:spLocks noGrp="1"/>
          </p:cNvSpPr>
          <p:nvPr>
            <p:ph type="ftr" sz="quarter" idx="11"/>
          </p:nvPr>
        </p:nvSpPr>
        <p:spPr/>
        <p:txBody>
          <a:bodyPr/>
          <a:lstStyle/>
          <a:p>
            <a:r>
              <a:rPr lang="fr-FR"/>
              <a:t>© SOS BURNOUT BELGIQUE                 </a:t>
            </a:r>
            <a:endParaRPr lang="fr-BE"/>
          </a:p>
        </p:txBody>
      </p:sp>
      <p:sp>
        <p:nvSpPr>
          <p:cNvPr id="9" name="Espace réservé du numéro de diapositive 8">
            <a:extLst>
              <a:ext uri="{FF2B5EF4-FFF2-40B4-BE49-F238E27FC236}">
                <a16:creationId xmlns:a16="http://schemas.microsoft.com/office/drawing/2014/main" id="{60670CA4-50AA-212B-580D-03870D248C3E}"/>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232637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A219F3-670D-B118-AC28-90E252E6DCB2}"/>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24ED475E-DB98-C640-3767-58AF0DC8AA60}"/>
              </a:ext>
            </a:extLst>
          </p:cNvPr>
          <p:cNvSpPr>
            <a:spLocks noGrp="1"/>
          </p:cNvSpPr>
          <p:nvPr>
            <p:ph type="dt" sz="half" idx="10"/>
          </p:nvPr>
        </p:nvSpPr>
        <p:spPr/>
        <p:txBody>
          <a:bodyPr/>
          <a:lstStyle/>
          <a:p>
            <a:fld id="{EA30F982-6C8C-40FA-B9A4-F474B45EC512}" type="datetime6">
              <a:rPr lang="fr-BE" smtClean="0"/>
              <a:t>novembre 23</a:t>
            </a:fld>
            <a:endParaRPr lang="fr-BE"/>
          </a:p>
        </p:txBody>
      </p:sp>
      <p:sp>
        <p:nvSpPr>
          <p:cNvPr id="4" name="Espace réservé du pied de page 3">
            <a:extLst>
              <a:ext uri="{FF2B5EF4-FFF2-40B4-BE49-F238E27FC236}">
                <a16:creationId xmlns:a16="http://schemas.microsoft.com/office/drawing/2014/main" id="{72F022E6-DDEE-A402-35DE-059FFF413636}"/>
              </a:ext>
            </a:extLst>
          </p:cNvPr>
          <p:cNvSpPr>
            <a:spLocks noGrp="1"/>
          </p:cNvSpPr>
          <p:nvPr>
            <p:ph type="ftr" sz="quarter" idx="11"/>
          </p:nvPr>
        </p:nvSpPr>
        <p:spPr/>
        <p:txBody>
          <a:bodyPr/>
          <a:lstStyle/>
          <a:p>
            <a:r>
              <a:rPr lang="fr-FR"/>
              <a:t>© SOS BURNOUT BELGIQUE                 </a:t>
            </a:r>
            <a:endParaRPr lang="fr-BE"/>
          </a:p>
        </p:txBody>
      </p:sp>
      <p:sp>
        <p:nvSpPr>
          <p:cNvPr id="5" name="Espace réservé du numéro de diapositive 4">
            <a:extLst>
              <a:ext uri="{FF2B5EF4-FFF2-40B4-BE49-F238E27FC236}">
                <a16:creationId xmlns:a16="http://schemas.microsoft.com/office/drawing/2014/main" id="{03769B97-74DE-98B1-1270-30024AC14155}"/>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3493756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29BDEB4-E406-EA47-2BCF-4AFE3D0860C3}"/>
              </a:ext>
            </a:extLst>
          </p:cNvPr>
          <p:cNvSpPr>
            <a:spLocks noGrp="1"/>
          </p:cNvSpPr>
          <p:nvPr>
            <p:ph type="dt" sz="half" idx="10"/>
          </p:nvPr>
        </p:nvSpPr>
        <p:spPr/>
        <p:txBody>
          <a:bodyPr/>
          <a:lstStyle/>
          <a:p>
            <a:fld id="{71F95801-3924-44E0-83B7-B2454E5E22F0}" type="datetime6">
              <a:rPr lang="fr-BE" smtClean="0"/>
              <a:t>novembre 23</a:t>
            </a:fld>
            <a:endParaRPr lang="fr-BE"/>
          </a:p>
        </p:txBody>
      </p:sp>
      <p:sp>
        <p:nvSpPr>
          <p:cNvPr id="3" name="Espace réservé du pied de page 2">
            <a:extLst>
              <a:ext uri="{FF2B5EF4-FFF2-40B4-BE49-F238E27FC236}">
                <a16:creationId xmlns:a16="http://schemas.microsoft.com/office/drawing/2014/main" id="{2E348D63-45D6-30B3-276E-105BCD5C0996}"/>
              </a:ext>
            </a:extLst>
          </p:cNvPr>
          <p:cNvSpPr>
            <a:spLocks noGrp="1"/>
          </p:cNvSpPr>
          <p:nvPr>
            <p:ph type="ftr" sz="quarter" idx="11"/>
          </p:nvPr>
        </p:nvSpPr>
        <p:spPr/>
        <p:txBody>
          <a:bodyPr/>
          <a:lstStyle/>
          <a:p>
            <a:r>
              <a:rPr lang="fr-FR"/>
              <a:t>© SOS BURNOUT BELGIQUE                 </a:t>
            </a:r>
            <a:endParaRPr lang="fr-BE"/>
          </a:p>
        </p:txBody>
      </p:sp>
      <p:sp>
        <p:nvSpPr>
          <p:cNvPr id="4" name="Espace réservé du numéro de diapositive 3">
            <a:extLst>
              <a:ext uri="{FF2B5EF4-FFF2-40B4-BE49-F238E27FC236}">
                <a16:creationId xmlns:a16="http://schemas.microsoft.com/office/drawing/2014/main" id="{12EDF1C7-E91B-D6ED-68B4-B7F7AECEB3DE}"/>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172390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7D03BC-9D00-1A53-0C39-95F18710832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E11EA984-C144-3AAC-DC40-168525F54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400CDCE9-1D38-586C-48C7-0862F72D8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CA32B16-B9A2-3BF6-BF00-36F285F93593}"/>
              </a:ext>
            </a:extLst>
          </p:cNvPr>
          <p:cNvSpPr>
            <a:spLocks noGrp="1"/>
          </p:cNvSpPr>
          <p:nvPr>
            <p:ph type="dt" sz="half" idx="10"/>
          </p:nvPr>
        </p:nvSpPr>
        <p:spPr/>
        <p:txBody>
          <a:bodyPr/>
          <a:lstStyle/>
          <a:p>
            <a:fld id="{3CDA2CDC-2725-49EE-9F16-E92CC6CCC3D7}" type="datetime6">
              <a:rPr lang="fr-BE" smtClean="0"/>
              <a:t>novembre 23</a:t>
            </a:fld>
            <a:endParaRPr lang="fr-BE"/>
          </a:p>
        </p:txBody>
      </p:sp>
      <p:sp>
        <p:nvSpPr>
          <p:cNvPr id="6" name="Espace réservé du pied de page 5">
            <a:extLst>
              <a:ext uri="{FF2B5EF4-FFF2-40B4-BE49-F238E27FC236}">
                <a16:creationId xmlns:a16="http://schemas.microsoft.com/office/drawing/2014/main" id="{5F3ECB11-9B78-7CAD-3C98-BF18D3E57449}"/>
              </a:ext>
            </a:extLst>
          </p:cNvPr>
          <p:cNvSpPr>
            <a:spLocks noGrp="1"/>
          </p:cNvSpPr>
          <p:nvPr>
            <p:ph type="ftr" sz="quarter" idx="11"/>
          </p:nvPr>
        </p:nvSpPr>
        <p:spPr/>
        <p:txBody>
          <a:bodyPr/>
          <a:lstStyle/>
          <a:p>
            <a:r>
              <a:rPr lang="fr-FR"/>
              <a:t>© SOS BURNOUT BELGIQUE                 </a:t>
            </a:r>
            <a:endParaRPr lang="fr-BE"/>
          </a:p>
        </p:txBody>
      </p:sp>
      <p:sp>
        <p:nvSpPr>
          <p:cNvPr id="7" name="Espace réservé du numéro de diapositive 6">
            <a:extLst>
              <a:ext uri="{FF2B5EF4-FFF2-40B4-BE49-F238E27FC236}">
                <a16:creationId xmlns:a16="http://schemas.microsoft.com/office/drawing/2014/main" id="{30A8983D-54B1-7B4E-634B-A996D25C520E}"/>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92526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7B21BA-EEA2-0FD9-72E6-7644BAB81FC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DF3F39C5-05E4-3539-0040-1F4D9D6539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7CC6CAF8-A957-D9CB-3941-6619737DD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AD237C4-1EA1-6801-748A-2B8CA197FA87}"/>
              </a:ext>
            </a:extLst>
          </p:cNvPr>
          <p:cNvSpPr>
            <a:spLocks noGrp="1"/>
          </p:cNvSpPr>
          <p:nvPr>
            <p:ph type="dt" sz="half" idx="10"/>
          </p:nvPr>
        </p:nvSpPr>
        <p:spPr/>
        <p:txBody>
          <a:bodyPr/>
          <a:lstStyle/>
          <a:p>
            <a:fld id="{6AB4ECC8-3A44-4BB6-BF0F-1B9405855A3F}" type="datetime6">
              <a:rPr lang="fr-BE" smtClean="0"/>
              <a:t>novembre 23</a:t>
            </a:fld>
            <a:endParaRPr lang="fr-BE"/>
          </a:p>
        </p:txBody>
      </p:sp>
      <p:sp>
        <p:nvSpPr>
          <p:cNvPr id="6" name="Espace réservé du pied de page 5">
            <a:extLst>
              <a:ext uri="{FF2B5EF4-FFF2-40B4-BE49-F238E27FC236}">
                <a16:creationId xmlns:a16="http://schemas.microsoft.com/office/drawing/2014/main" id="{2D8A26AB-C499-2780-01AE-5249FE5CB086}"/>
              </a:ext>
            </a:extLst>
          </p:cNvPr>
          <p:cNvSpPr>
            <a:spLocks noGrp="1"/>
          </p:cNvSpPr>
          <p:nvPr>
            <p:ph type="ftr" sz="quarter" idx="11"/>
          </p:nvPr>
        </p:nvSpPr>
        <p:spPr/>
        <p:txBody>
          <a:bodyPr/>
          <a:lstStyle/>
          <a:p>
            <a:r>
              <a:rPr lang="fr-FR"/>
              <a:t>© SOS BURNOUT BELGIQUE                 </a:t>
            </a:r>
            <a:endParaRPr lang="fr-BE"/>
          </a:p>
        </p:txBody>
      </p:sp>
      <p:sp>
        <p:nvSpPr>
          <p:cNvPr id="7" name="Espace réservé du numéro de diapositive 6">
            <a:extLst>
              <a:ext uri="{FF2B5EF4-FFF2-40B4-BE49-F238E27FC236}">
                <a16:creationId xmlns:a16="http://schemas.microsoft.com/office/drawing/2014/main" id="{FEC2F7A0-472A-B350-293B-19B2194222F2}"/>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353258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6F2EF06-661C-44BD-B701-6681859A21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59E39FB-BBED-C2BB-9827-674D90D1C7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FCEBD6D-674F-57D9-60BA-9AA329FAE4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F9C4F-3462-421A-BC0B-CF0D953E8463}" type="datetime6">
              <a:rPr lang="fr-BE" smtClean="0"/>
              <a:t>novembre 23</a:t>
            </a:fld>
            <a:endParaRPr lang="fr-BE"/>
          </a:p>
        </p:txBody>
      </p:sp>
      <p:sp>
        <p:nvSpPr>
          <p:cNvPr id="5" name="Espace réservé du pied de page 4">
            <a:extLst>
              <a:ext uri="{FF2B5EF4-FFF2-40B4-BE49-F238E27FC236}">
                <a16:creationId xmlns:a16="http://schemas.microsoft.com/office/drawing/2014/main" id="{229D36E6-1A1E-3909-8789-888F4C1814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1250AB04-9E0B-F357-7C5B-2F95B29911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3F82-CBC7-4857-AA84-F0F7BDA99637}" type="slidenum">
              <a:rPr lang="fr-BE" smtClean="0"/>
              <a:t>‹N°›</a:t>
            </a:fld>
            <a:endParaRPr lang="fr-BE"/>
          </a:p>
        </p:txBody>
      </p:sp>
    </p:spTree>
    <p:extLst>
      <p:ext uri="{BB962C8B-B14F-4D97-AF65-F5344CB8AC3E}">
        <p14:creationId xmlns:p14="http://schemas.microsoft.com/office/powerpoint/2010/main" val="109703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ami.fgov.be/fr/themes/incapacite-travail/salaries-chomeurs/Pages/reprendre-travail-adapte-incapacite-travail.aspx" TargetMode="External"/><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ami.fgov.be/fr/themes/incapacite-travail/independants/Pages/travail-autorise-independant-incapacite-travail.aspx" TargetMode="External"/><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hyperlink" Target="https://www.ejustice.just.fgov.be/cgi_loi/change_lg.pl?language=fr&amp;la=F&amp;cn=1971072001&amp;table_name=loi"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inami.fgov.be/fr/themes/incapacite-travail/independants/Pages/travail-autorise-independant-incapacite-travail.aspx" TargetMode="External"/><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hyperlink" Target="https://www.ejustice.just.fgov.be/cgi_loi/change_lg.pl?language=fr&amp;la=F&amp;cn=1971072001&amp;table_name=lo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ocialsecurity.belgium.be/fr" TargetMode="External"/><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4D948BA-5269-1DAC-1264-5A94BFC6D362}"/>
              </a:ext>
            </a:extLst>
          </p:cNvPr>
          <p:cNvSpPr>
            <a:spLocks noGrp="1"/>
          </p:cNvSpPr>
          <p:nvPr>
            <p:ph type="ctrTitle"/>
          </p:nvPr>
        </p:nvSpPr>
        <p:spPr>
          <a:xfrm>
            <a:off x="4842588" y="1903072"/>
            <a:ext cx="6706284" cy="2303168"/>
          </a:xfrm>
        </p:spPr>
        <p:txBody>
          <a:bodyPr anchor="b">
            <a:normAutofit/>
          </a:bodyPr>
          <a:lstStyle/>
          <a:p>
            <a:pPr algn="l"/>
            <a:r>
              <a:rPr lang="fr-BE" sz="5400" dirty="0"/>
              <a:t>La reprise d’activité</a:t>
            </a:r>
            <a:br>
              <a:rPr lang="fr-BE" sz="5400" dirty="0"/>
            </a:br>
            <a:r>
              <a:rPr lang="fr-BE" sz="5400" dirty="0"/>
              <a:t>à temps partiel médical </a:t>
            </a:r>
          </a:p>
        </p:txBody>
      </p:sp>
      <p:pic>
        <p:nvPicPr>
          <p:cNvPr id="5" name="Picture 2" descr="Gratuit Photos gratuites de fermer, nature morte, nous saluons le retour Photos">
            <a:extLst>
              <a:ext uri="{FF2B5EF4-FFF2-40B4-BE49-F238E27FC236}">
                <a16:creationId xmlns:a16="http://schemas.microsoft.com/office/drawing/2014/main" id="{88D743C7-4AFE-01F7-AC90-17674E15ABC8}"/>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710" r="-1" b="-1"/>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040"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e la date 2">
            <a:extLst>
              <a:ext uri="{FF2B5EF4-FFF2-40B4-BE49-F238E27FC236}">
                <a16:creationId xmlns:a16="http://schemas.microsoft.com/office/drawing/2014/main" id="{19B7F1A1-D22B-15E9-E2FB-DFA7FFDD4B43}"/>
              </a:ext>
            </a:extLst>
          </p:cNvPr>
          <p:cNvSpPr>
            <a:spLocks noGrp="1"/>
          </p:cNvSpPr>
          <p:nvPr>
            <p:ph type="dt" sz="half" idx="10"/>
          </p:nvPr>
        </p:nvSpPr>
        <p:spPr>
          <a:xfrm>
            <a:off x="838200" y="6356350"/>
            <a:ext cx="2743200" cy="365125"/>
          </a:xfrm>
        </p:spPr>
        <p:txBody>
          <a:bodyPr>
            <a:normAutofit/>
          </a:bodyPr>
          <a:lstStyle/>
          <a:p>
            <a:pPr>
              <a:spcAft>
                <a:spcPts val="600"/>
              </a:spcAft>
            </a:pPr>
            <a:fld id="{82146103-E2C9-46F7-ABE2-EC7D84DB2563}" type="datetime6">
              <a:rPr lang="fr-BE" smtClean="0">
                <a:solidFill>
                  <a:srgbClr val="FFFFFF"/>
                </a:solidFill>
              </a:rPr>
              <a:t>novembre 23</a:t>
            </a:fld>
            <a:endParaRPr lang="fr-BE">
              <a:solidFill>
                <a:srgbClr val="FFFFFF"/>
              </a:solidFill>
            </a:endParaRPr>
          </a:p>
        </p:txBody>
      </p:sp>
      <p:sp>
        <p:nvSpPr>
          <p:cNvPr id="4" name="Espace réservé du pied de page 3">
            <a:extLst>
              <a:ext uri="{FF2B5EF4-FFF2-40B4-BE49-F238E27FC236}">
                <a16:creationId xmlns:a16="http://schemas.microsoft.com/office/drawing/2014/main" id="{EE06A43F-1B26-EA1A-F3B6-8CF4CCF4648D}"/>
              </a:ext>
            </a:extLst>
          </p:cNvPr>
          <p:cNvSpPr>
            <a:spLocks noGrp="1"/>
          </p:cNvSpPr>
          <p:nvPr>
            <p:ph type="ftr" sz="quarter" idx="11"/>
          </p:nvPr>
        </p:nvSpPr>
        <p:spPr>
          <a:xfrm>
            <a:off x="4038600" y="6356350"/>
            <a:ext cx="4114800" cy="365125"/>
          </a:xfrm>
        </p:spPr>
        <p:txBody>
          <a:bodyPr>
            <a:normAutofit/>
          </a:bodyPr>
          <a:lstStyle/>
          <a:p>
            <a:pPr>
              <a:spcAft>
                <a:spcPts val="600"/>
              </a:spcAft>
            </a:pPr>
            <a:r>
              <a:rPr lang="fr-FR"/>
              <a:t>© SOS BURNOUT BELGIQUE                 </a:t>
            </a:r>
            <a:endParaRPr lang="fr-BE"/>
          </a:p>
        </p:txBody>
      </p:sp>
    </p:spTree>
    <p:extLst>
      <p:ext uri="{BB962C8B-B14F-4D97-AF65-F5344CB8AC3E}">
        <p14:creationId xmlns:p14="http://schemas.microsoft.com/office/powerpoint/2010/main" val="271339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10411" y="-87180"/>
            <a:ext cx="12191979" cy="6887364"/>
          </a:xfrm>
          <a:prstGeom prst="rect">
            <a:avLst/>
          </a:prstGeom>
        </p:spPr>
      </p:pic>
      <p:sp>
        <p:nvSpPr>
          <p:cNvPr id="46" name="Rectangle 45">
            <a:extLst>
              <a:ext uri="{FF2B5EF4-FFF2-40B4-BE49-F238E27FC236}">
                <a16:creationId xmlns:a16="http://schemas.microsoft.com/office/drawing/2014/main" id="{4D60F200-5EB0-B223-2439-C96C67F0F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063219" y="-1252908"/>
            <a:ext cx="4065561" cy="12192000"/>
          </a:xfrm>
          <a:prstGeom prst="rect">
            <a:avLst/>
          </a:prstGeom>
          <a:gradFill flip="none" rotWithShape="1">
            <a:gsLst>
              <a:gs pos="17000">
                <a:srgbClr val="000000">
                  <a:alpha val="59000"/>
                </a:srgbClr>
              </a:gs>
              <a:gs pos="100000">
                <a:srgbClr val="000000">
                  <a:alpha val="0"/>
                </a:srgb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92CB243-67C5-E304-31A0-4D7D607BA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464116" y="322049"/>
            <a:ext cx="3067943" cy="2408606"/>
          </a:xfrm>
          <a:prstGeom prst="rect">
            <a:avLst/>
          </a:prstGeom>
          <a:gradFill flip="none" rotWithShape="1">
            <a:gsLst>
              <a:gs pos="0">
                <a:schemeClr val="accent2"/>
              </a:gs>
              <a:gs pos="51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50" name="Rectangle 49">
            <a:extLst>
              <a:ext uri="{FF2B5EF4-FFF2-40B4-BE49-F238E27FC236}">
                <a16:creationId xmlns:a16="http://schemas.microsoft.com/office/drawing/2014/main" id="{11A95761-C93E-94BF-087D-D2A823789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0392" y="4172881"/>
            <a:ext cx="7154743" cy="2702991"/>
          </a:xfrm>
          <a:prstGeom prst="rect">
            <a:avLst/>
          </a:prstGeom>
          <a:gradFill flip="none" rotWithShape="1">
            <a:gsLst>
              <a:gs pos="0">
                <a:schemeClr val="accent5"/>
              </a:gs>
              <a:gs pos="52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838200" y="517229"/>
            <a:ext cx="4849044" cy="2839273"/>
          </a:xfrm>
        </p:spPr>
        <p:txBody>
          <a:bodyPr vert="horz" lIns="91440" tIns="45720" rIns="91440" bIns="45720" rtlCol="0" anchor="b">
            <a:normAutofit/>
          </a:bodyPr>
          <a:lstStyle/>
          <a:p>
            <a:r>
              <a:rPr lang="en-US" sz="3600" b="1" dirty="0"/>
              <a:t>Pour </a:t>
            </a:r>
            <a:r>
              <a:rPr lang="en-US" sz="3600" b="1" dirty="0" err="1"/>
              <a:t>aller</a:t>
            </a:r>
            <a:r>
              <a:rPr lang="en-US" sz="3600" b="1" dirty="0"/>
              <a:t> plus loin, </a:t>
            </a:r>
            <a:r>
              <a:rPr lang="en-US" sz="3600" b="1" dirty="0" err="1"/>
              <a:t>consultez</a:t>
            </a:r>
            <a:r>
              <a:rPr lang="en-US" sz="3600" b="1" dirty="0"/>
              <a:t> le site de </a:t>
            </a:r>
            <a:r>
              <a:rPr lang="en-US" sz="3600" b="1" dirty="0" err="1"/>
              <a:t>l’INAMI</a:t>
            </a:r>
            <a:r>
              <a:rPr lang="en-US" sz="3600" b="1" dirty="0"/>
              <a:t>  </a:t>
            </a:r>
            <a:r>
              <a:rPr lang="fr-FR" sz="3200" b="1" dirty="0">
                <a:hlinkClick r:id="rId3"/>
              </a:rPr>
              <a:t>ICI</a:t>
            </a:r>
            <a:br>
              <a:rPr lang="en-US" sz="3600" b="1" dirty="0"/>
            </a:br>
            <a:endParaRPr lang="en-US" sz="3600" b="1" dirty="0"/>
          </a:p>
        </p:txBody>
      </p:sp>
      <p:sp>
        <p:nvSpPr>
          <p:cNvPr id="3" name="Espace réservé de la date 2">
            <a:extLst>
              <a:ext uri="{FF2B5EF4-FFF2-40B4-BE49-F238E27FC236}">
                <a16:creationId xmlns:a16="http://schemas.microsoft.com/office/drawing/2014/main" id="{755EFE1D-1688-6785-C3F0-F1FCAD2ADBA2}"/>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fld id="{14E8A921-998B-4D51-B367-A0730ABC85E7}" type="datetime6">
              <a:rPr lang="en-US">
                <a:solidFill>
                  <a:srgbClr val="FFFFFF"/>
                </a:solidFill>
                <a:latin typeface="Calibri" panose="020F0502020204030204"/>
              </a:rPr>
              <a:pPr>
                <a:spcAft>
                  <a:spcPts val="600"/>
                </a:spcAft>
                <a:defRPr/>
              </a:pPr>
              <a:t>November 23</a:t>
            </a:fld>
            <a:endParaRPr lang="en-US">
              <a:solidFill>
                <a:srgbClr val="FFFFFF"/>
              </a:solidFill>
              <a:latin typeface="Calibri" panose="020F0502020204030204"/>
            </a:endParaRPr>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a:solidFill>
                  <a:srgbClr val="FFFFFF"/>
                </a:solidFill>
                <a:latin typeface="Calibri" panose="020F0502020204030204"/>
                <a:ea typeface="+mn-ea"/>
                <a:cs typeface="+mn-cs"/>
              </a:rPr>
              <a:t>© SOS BURNOUT BELGIQUE                 </a:t>
            </a:r>
          </a:p>
        </p:txBody>
      </p:sp>
      <p:sp>
        <p:nvSpPr>
          <p:cNvPr id="52" name="Rectangle 51">
            <a:extLst>
              <a:ext uri="{FF2B5EF4-FFF2-40B4-BE49-F238E27FC236}">
                <a16:creationId xmlns:a16="http://schemas.microsoft.com/office/drawing/2014/main" id="{6E63D1A5-FD49-4756-F62E-786C34E63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6736" y="-7619"/>
            <a:ext cx="995654" cy="6918113"/>
          </a:xfrm>
          <a:prstGeom prst="rect">
            <a:avLst/>
          </a:prstGeom>
          <a:gradFill flip="none" rotWithShape="1">
            <a:gsLst>
              <a:gs pos="0">
                <a:schemeClr val="accent5">
                  <a:alpha val="68000"/>
                </a:schemeClr>
              </a:gs>
              <a:gs pos="37000">
                <a:schemeClr val="accent5">
                  <a:alpha val="0"/>
                </a:schemeClr>
              </a:gs>
            </a:gsLst>
            <a:lin ang="10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245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1" name="Rectangle 8200">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Titre 5">
            <a:extLst>
              <a:ext uri="{FF2B5EF4-FFF2-40B4-BE49-F238E27FC236}">
                <a16:creationId xmlns:a16="http://schemas.microsoft.com/office/drawing/2014/main" id="{60FF333F-E12D-2904-6465-EDA2BE76CFD5}"/>
              </a:ext>
            </a:extLst>
          </p:cNvPr>
          <p:cNvSpPr txBox="1">
            <a:spLocks noGrp="1"/>
          </p:cNvSpPr>
          <p:nvPr>
            <p:ph type="ctrTitle"/>
          </p:nvPr>
        </p:nvSpPr>
        <p:spPr>
          <a:xfrm>
            <a:off x="4226768" y="3339120"/>
            <a:ext cx="6829200" cy="1367392"/>
          </a:xfrm>
          <a:prstGeom prst="rect">
            <a:avLst/>
          </a:prstGeom>
        </p:spPr>
        <p:txBody>
          <a:bodyPr vert="horz" lIns="91440" tIns="45720" rIns="91440" bIns="45720" rtlCol="0" anchor="b">
            <a:normAutofit fontScale="90000"/>
          </a:bodyPr>
          <a:lstStyle/>
          <a:p>
            <a:pPr>
              <a:spcAft>
                <a:spcPts val="600"/>
              </a:spcAft>
            </a:pPr>
            <a:r>
              <a:rPr lang="en-US" sz="3500" b="1" dirty="0" err="1">
                <a:solidFill>
                  <a:srgbClr val="FFFFFF"/>
                </a:solidFill>
              </a:rPr>
              <a:t>Vous</a:t>
            </a:r>
            <a:r>
              <a:rPr lang="en-US" sz="3500" b="1" dirty="0">
                <a:solidFill>
                  <a:srgbClr val="FFFFFF"/>
                </a:solidFill>
              </a:rPr>
              <a:t> </a:t>
            </a:r>
            <a:r>
              <a:rPr lang="en-US" sz="3500" b="1" dirty="0" err="1">
                <a:solidFill>
                  <a:srgbClr val="FFFFFF"/>
                </a:solidFill>
              </a:rPr>
              <a:t>êtes</a:t>
            </a:r>
            <a:r>
              <a:rPr lang="en-US" sz="3500" b="1" dirty="0">
                <a:solidFill>
                  <a:srgbClr val="FFFFFF"/>
                </a:solidFill>
              </a:rPr>
              <a:t> </a:t>
            </a:r>
            <a:r>
              <a:rPr lang="en-US" sz="3500" b="1" dirty="0">
                <a:solidFill>
                  <a:srgbClr val="00B0F0"/>
                </a:solidFill>
                <a:effectLst>
                  <a:outerShdw blurRad="38100" dist="38100" dir="2700000" algn="tl">
                    <a:srgbClr val="000000">
                      <a:alpha val="43137"/>
                    </a:srgbClr>
                  </a:outerShdw>
                </a:effectLst>
              </a:rPr>
              <a:t>independent à </a:t>
            </a:r>
            <a:r>
              <a:rPr lang="en-US" sz="3500" b="1" dirty="0" err="1">
                <a:solidFill>
                  <a:srgbClr val="00B0F0"/>
                </a:solidFill>
                <a:effectLst>
                  <a:outerShdw blurRad="38100" dist="38100" dir="2700000" algn="tl">
                    <a:srgbClr val="000000">
                      <a:alpha val="43137"/>
                    </a:srgbClr>
                  </a:outerShdw>
                </a:effectLst>
              </a:rPr>
              <a:t>titre</a:t>
            </a:r>
            <a:r>
              <a:rPr lang="en-US" sz="3500" b="1" dirty="0">
                <a:solidFill>
                  <a:srgbClr val="00B0F0"/>
                </a:solidFill>
                <a:effectLst>
                  <a:outerShdw blurRad="38100" dist="38100" dir="2700000" algn="tl">
                    <a:srgbClr val="000000">
                      <a:alpha val="43137"/>
                    </a:srgbClr>
                  </a:outerShdw>
                </a:effectLst>
              </a:rPr>
              <a:t> principal</a:t>
            </a:r>
          </a:p>
          <a:p>
            <a:pPr>
              <a:spcAft>
                <a:spcPts val="600"/>
              </a:spcAft>
            </a:pPr>
            <a:r>
              <a:rPr lang="en-US" sz="3500" b="1" dirty="0">
                <a:solidFill>
                  <a:srgbClr val="FFFFFF"/>
                </a:solidFill>
              </a:rPr>
              <a:t>et </a:t>
            </a:r>
            <a:r>
              <a:rPr lang="en-US" sz="3500" b="1" dirty="0" err="1">
                <a:solidFill>
                  <a:srgbClr val="FFFFFF"/>
                </a:solidFill>
              </a:rPr>
              <a:t>reconnu</a:t>
            </a:r>
            <a:r>
              <a:rPr lang="en-US" sz="3500" b="1" dirty="0">
                <a:solidFill>
                  <a:srgbClr val="FFFFFF"/>
                </a:solidFill>
              </a:rPr>
              <a:t> </a:t>
            </a:r>
            <a:r>
              <a:rPr lang="en-US" sz="3500" b="1" dirty="0" err="1">
                <a:solidFill>
                  <a:srgbClr val="FFFFFF"/>
                </a:solidFill>
              </a:rPr>
              <a:t>en</a:t>
            </a:r>
            <a:r>
              <a:rPr lang="en-US" sz="3500" b="1" dirty="0">
                <a:solidFill>
                  <a:srgbClr val="FFFFFF"/>
                </a:solidFill>
              </a:rPr>
              <a:t> </a:t>
            </a:r>
            <a:r>
              <a:rPr lang="en-US" sz="3500" b="1" dirty="0" err="1">
                <a:solidFill>
                  <a:srgbClr val="FFFFFF"/>
                </a:solidFill>
              </a:rPr>
              <a:t>incapacité</a:t>
            </a:r>
            <a:r>
              <a:rPr lang="en-US" sz="3500" b="1" dirty="0">
                <a:solidFill>
                  <a:srgbClr val="FFFFFF"/>
                </a:solidFill>
              </a:rPr>
              <a:t> de travail.</a:t>
            </a:r>
          </a:p>
        </p:txBody>
      </p:sp>
      <p:sp>
        <p:nvSpPr>
          <p:cNvPr id="4" name="Espace réservé de la date 3">
            <a:extLst>
              <a:ext uri="{FF2B5EF4-FFF2-40B4-BE49-F238E27FC236}">
                <a16:creationId xmlns:a16="http://schemas.microsoft.com/office/drawing/2014/main" id="{B7850073-587A-71B4-8990-E9A19D169251}"/>
              </a:ext>
            </a:extLst>
          </p:cNvPr>
          <p:cNvSpPr>
            <a:spLocks noGrp="1"/>
          </p:cNvSpPr>
          <p:nvPr>
            <p:ph type="dt" sz="half" idx="10"/>
          </p:nvPr>
        </p:nvSpPr>
        <p:spPr>
          <a:xfrm>
            <a:off x="661988" y="198437"/>
            <a:ext cx="2743200" cy="365125"/>
          </a:xfrm>
        </p:spPr>
        <p:txBody>
          <a:bodyPr>
            <a:normAutofit/>
          </a:bodyPr>
          <a:lstStyle/>
          <a:p>
            <a:pPr>
              <a:spcAft>
                <a:spcPts val="600"/>
              </a:spcAft>
            </a:pPr>
            <a:fld id="{F4BE794B-2E0D-43BF-970B-AFF8CD69C517}" type="datetime6">
              <a:rPr lang="fr-BE" smtClean="0">
                <a:solidFill>
                  <a:srgbClr val="FFFFFF"/>
                </a:solidFill>
              </a:rPr>
              <a:pPr>
                <a:spcAft>
                  <a:spcPts val="600"/>
                </a:spcAft>
              </a:pPr>
              <a:t>novembre 23</a:t>
            </a:fld>
            <a:endParaRPr lang="fr-BE">
              <a:solidFill>
                <a:srgbClr val="FFFFFF"/>
              </a:solidFill>
            </a:endParaRPr>
          </a:p>
        </p:txBody>
      </p:sp>
      <p:sp>
        <p:nvSpPr>
          <p:cNvPr id="5" name="Espace réservé du pied de page 4">
            <a:extLst>
              <a:ext uri="{FF2B5EF4-FFF2-40B4-BE49-F238E27FC236}">
                <a16:creationId xmlns:a16="http://schemas.microsoft.com/office/drawing/2014/main" id="{95EC230D-12ED-3D31-2E07-48F241108A11}"/>
              </a:ext>
            </a:extLst>
          </p:cNvPr>
          <p:cNvSpPr>
            <a:spLocks noGrp="1"/>
          </p:cNvSpPr>
          <p:nvPr>
            <p:ph type="ftr" sz="quarter" idx="11"/>
          </p:nvPr>
        </p:nvSpPr>
        <p:spPr>
          <a:xfrm rot="16200000">
            <a:off x="-550212" y="1934585"/>
            <a:ext cx="2789529" cy="365125"/>
          </a:xfrm>
        </p:spPr>
        <p:txBody>
          <a:bodyPr>
            <a:normAutofit/>
          </a:bodyPr>
          <a:lstStyle/>
          <a:p>
            <a:pPr>
              <a:spcAft>
                <a:spcPts val="600"/>
              </a:spcAft>
            </a:pPr>
            <a:r>
              <a:rPr lang="fr-FR">
                <a:solidFill>
                  <a:srgbClr val="FFFFFF"/>
                </a:solidFill>
              </a:rPr>
              <a:t>© SOS BURNOUT BELGIQUE                 </a:t>
            </a:r>
            <a:endParaRPr lang="fr-BE">
              <a:solidFill>
                <a:srgbClr val="FFFFFF"/>
              </a:solidFill>
            </a:endParaRPr>
          </a:p>
        </p:txBody>
      </p:sp>
      <p:sp>
        <p:nvSpPr>
          <p:cNvPr id="820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8205" name="Straight Connector 820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820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820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pic>
        <p:nvPicPr>
          <p:cNvPr id="2" name="Picture 2" descr="Gratuit Surface à Rayures Bleues, Rouges Et Jaunes Photos">
            <a:extLst>
              <a:ext uri="{FF2B5EF4-FFF2-40B4-BE49-F238E27FC236}">
                <a16:creationId xmlns:a16="http://schemas.microsoft.com/office/drawing/2014/main" id="{E9FD3E44-A204-FE74-F748-EAFA1846B1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5185" r="61200" b="33475"/>
          <a:stretch/>
        </p:blipFill>
        <p:spPr bwMode="auto">
          <a:xfrm>
            <a:off x="1290864" y="1118005"/>
            <a:ext cx="3524247" cy="1998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90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76"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50" name="Picture 6" descr="Gratuit Personne Tenant Un Stylet Blanc Photos">
            <a:extLst>
              <a:ext uri="{FF2B5EF4-FFF2-40B4-BE49-F238E27FC236}">
                <a16:creationId xmlns:a16="http://schemas.microsoft.com/office/drawing/2014/main" id="{06C57F2C-1BD9-E81B-050B-E99F2C3046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0833"/>
          <a:stretch/>
        </p:blipFill>
        <p:spPr bwMode="auto">
          <a:xfrm>
            <a:off x="-1" y="-2"/>
            <a:ext cx="5410198" cy="6858002"/>
          </a:xfrm>
          <a:prstGeom prst="rect">
            <a:avLst/>
          </a:prstGeom>
          <a:noFill/>
          <a:extLst>
            <a:ext uri="{909E8E84-426E-40DD-AFC4-6F175D3DCCD1}">
              <a14:hiddenFill xmlns:a14="http://schemas.microsoft.com/office/drawing/2010/main">
                <a:solidFill>
                  <a:srgbClr val="FFFFFF"/>
                </a:solidFill>
              </a14:hiddenFill>
            </a:ext>
          </a:extLst>
        </p:spPr>
      </p:pic>
      <p:sp useBgFill="1">
        <p:nvSpPr>
          <p:cNvPr id="6178" name="Rectangle 6177">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BEEF220-99A5-D47F-2FD9-171D3FA97CA3}"/>
              </a:ext>
            </a:extLst>
          </p:cNvPr>
          <p:cNvSpPr>
            <a:spLocks noGrp="1"/>
          </p:cNvSpPr>
          <p:nvPr>
            <p:ph type="ctrTitle"/>
          </p:nvPr>
        </p:nvSpPr>
        <p:spPr>
          <a:xfrm>
            <a:off x="5896946" y="2412923"/>
            <a:ext cx="6204857" cy="3157453"/>
          </a:xfrm>
        </p:spPr>
        <p:txBody>
          <a:bodyPr vert="horz" lIns="91440" tIns="45720" rIns="91440" bIns="45720" rtlCol="0" anchor="ctr">
            <a:normAutofit/>
          </a:bodyPr>
          <a:lstStyle/>
          <a:p>
            <a:pPr algn="l"/>
            <a:r>
              <a:rPr lang="en-US" sz="1800" b="1" dirty="0">
                <a:solidFill>
                  <a:srgbClr val="00B0F0"/>
                </a:solidFill>
              </a:rPr>
              <a:t>1. </a:t>
            </a:r>
            <a:r>
              <a:rPr lang="en-US" sz="1800" b="1" i="0" dirty="0" err="1">
                <a:solidFill>
                  <a:srgbClr val="00B0F0"/>
                </a:solidFill>
                <a:effectLst/>
              </a:rPr>
              <a:t>Consultez</a:t>
            </a:r>
            <a:r>
              <a:rPr lang="en-US" sz="1800" b="1" i="0" dirty="0">
                <a:solidFill>
                  <a:srgbClr val="00B0F0"/>
                </a:solidFill>
                <a:effectLst/>
              </a:rPr>
              <a:t> </a:t>
            </a:r>
            <a:r>
              <a:rPr lang="en-US" sz="1800" b="1" i="0" dirty="0" err="1">
                <a:solidFill>
                  <a:srgbClr val="00B0F0"/>
                </a:solidFill>
                <a:effectLst/>
              </a:rPr>
              <a:t>votre</a:t>
            </a:r>
            <a:r>
              <a:rPr lang="en-US" sz="1800" b="1" i="0" dirty="0">
                <a:solidFill>
                  <a:srgbClr val="00B0F0"/>
                </a:solidFill>
                <a:effectLst/>
              </a:rPr>
              <a:t> </a:t>
            </a:r>
            <a:r>
              <a:rPr lang="en-US" sz="1800" b="1" i="0" dirty="0" err="1">
                <a:solidFill>
                  <a:srgbClr val="00B0F0"/>
                </a:solidFill>
                <a:effectLst/>
              </a:rPr>
              <a:t>médecin</a:t>
            </a:r>
            <a:r>
              <a:rPr lang="en-US" sz="1800" b="1" i="0" dirty="0">
                <a:solidFill>
                  <a:srgbClr val="00B0F0"/>
                </a:solidFill>
                <a:effectLst/>
              </a:rPr>
              <a:t> </a:t>
            </a:r>
            <a:r>
              <a:rPr lang="en-US" sz="1800" b="0" i="0" dirty="0">
                <a:effectLst/>
              </a:rPr>
              <a:t>: Tout </a:t>
            </a:r>
            <a:r>
              <a:rPr lang="en-US" sz="1800" b="0" i="0" dirty="0" err="1">
                <a:effectLst/>
              </a:rPr>
              <a:t>d'abord</a:t>
            </a:r>
            <a:r>
              <a:rPr lang="en-US" sz="1800" b="0" i="0" dirty="0">
                <a:effectLst/>
              </a:rPr>
              <a:t>, </a:t>
            </a:r>
            <a:r>
              <a:rPr lang="en-US" sz="1800" b="0" i="0" dirty="0" err="1">
                <a:effectLst/>
              </a:rPr>
              <a:t>consultez</a:t>
            </a:r>
            <a:r>
              <a:rPr lang="en-US" sz="1800" b="0" i="0" dirty="0">
                <a:effectLst/>
              </a:rPr>
              <a:t> </a:t>
            </a:r>
            <a:r>
              <a:rPr lang="en-US" sz="1800" b="0" i="0" dirty="0" err="1">
                <a:effectLst/>
              </a:rPr>
              <a:t>votre</a:t>
            </a:r>
            <a:r>
              <a:rPr lang="en-US" sz="1800" b="0" i="0" dirty="0">
                <a:effectLst/>
              </a:rPr>
              <a:t>/</a:t>
            </a:r>
            <a:r>
              <a:rPr lang="en-US" sz="1800" b="0" i="0" dirty="0" err="1">
                <a:effectLst/>
              </a:rPr>
              <a:t>vos</a:t>
            </a:r>
            <a:r>
              <a:rPr lang="en-US" sz="1800" b="0" i="0" dirty="0">
                <a:effectLst/>
              </a:rPr>
              <a:t> </a:t>
            </a:r>
            <a:r>
              <a:rPr lang="en-US" sz="1800" b="0" i="0" dirty="0" err="1">
                <a:effectLst/>
              </a:rPr>
              <a:t>médecin</a:t>
            </a:r>
            <a:r>
              <a:rPr lang="en-US" sz="1800" b="0" i="0" dirty="0">
                <a:effectLst/>
              </a:rPr>
              <a:t>(s) pour </a:t>
            </a:r>
            <a:r>
              <a:rPr lang="en-US" sz="1800" b="0" i="0" dirty="0" err="1">
                <a:effectLst/>
              </a:rPr>
              <a:t>évaluer</a:t>
            </a:r>
            <a:r>
              <a:rPr lang="en-US" sz="1800" b="0" i="0" dirty="0">
                <a:effectLst/>
              </a:rPr>
              <a:t> </a:t>
            </a:r>
            <a:r>
              <a:rPr lang="en-US" sz="1800" b="0" i="0" dirty="0" err="1">
                <a:effectLst/>
              </a:rPr>
              <a:t>votre</a:t>
            </a:r>
            <a:r>
              <a:rPr lang="en-US" sz="1800" b="0" i="0" dirty="0">
                <a:effectLst/>
              </a:rPr>
              <a:t> état de </a:t>
            </a:r>
            <a:r>
              <a:rPr lang="en-US" sz="1800" b="0" i="0" dirty="0" err="1">
                <a:effectLst/>
              </a:rPr>
              <a:t>santé</a:t>
            </a:r>
            <a:r>
              <a:rPr lang="en-US" sz="1800" b="0" i="0" dirty="0">
                <a:effectLst/>
              </a:rPr>
              <a:t> et </a:t>
            </a:r>
            <a:r>
              <a:rPr lang="en-US" sz="1800" b="0" i="0" dirty="0" err="1">
                <a:effectLst/>
              </a:rPr>
              <a:t>déterminer</a:t>
            </a:r>
            <a:r>
              <a:rPr lang="en-US" sz="1800" b="0" i="0" dirty="0">
                <a:effectLst/>
              </a:rPr>
              <a:t> </a:t>
            </a:r>
            <a:r>
              <a:rPr lang="en-US" sz="1800" b="0" i="0" dirty="0" err="1">
                <a:effectLst/>
              </a:rPr>
              <a:t>si</a:t>
            </a:r>
            <a:r>
              <a:rPr lang="en-US" sz="1800" b="0" i="0" dirty="0">
                <a:effectLst/>
              </a:rPr>
              <a:t> </a:t>
            </a:r>
            <a:r>
              <a:rPr lang="en-US" sz="1800" b="0" i="0" dirty="0" err="1">
                <a:effectLst/>
              </a:rPr>
              <a:t>vous</a:t>
            </a:r>
            <a:r>
              <a:rPr lang="en-US" sz="1800" b="0" i="0" dirty="0">
                <a:effectLst/>
              </a:rPr>
              <a:t> </a:t>
            </a:r>
            <a:r>
              <a:rPr lang="en-US" sz="1800" b="0" i="0" dirty="0" err="1">
                <a:effectLst/>
              </a:rPr>
              <a:t>êtes</a:t>
            </a:r>
            <a:r>
              <a:rPr lang="en-US" sz="1800" b="0" i="0" dirty="0">
                <a:effectLst/>
              </a:rPr>
              <a:t> </a:t>
            </a:r>
            <a:r>
              <a:rPr lang="en-US" sz="1800" b="0" i="0" dirty="0" err="1">
                <a:effectLst/>
              </a:rPr>
              <a:t>apte</a:t>
            </a:r>
            <a:r>
              <a:rPr lang="en-US" sz="1800" b="0" i="0" dirty="0">
                <a:effectLst/>
              </a:rPr>
              <a:t> à </a:t>
            </a:r>
            <a:r>
              <a:rPr lang="en-US" sz="1800" b="0" i="0" dirty="0" err="1">
                <a:effectLst/>
              </a:rPr>
              <a:t>reprendre</a:t>
            </a:r>
            <a:r>
              <a:rPr lang="en-US" sz="1800" b="0" i="0" dirty="0">
                <a:effectLst/>
              </a:rPr>
              <a:t> le travail à temps </a:t>
            </a:r>
            <a:r>
              <a:rPr lang="en-US" sz="1800" b="0" i="0" dirty="0" err="1">
                <a:effectLst/>
              </a:rPr>
              <a:t>partiel</a:t>
            </a:r>
            <a:r>
              <a:rPr lang="en-US" sz="1800" b="0" i="0" dirty="0">
                <a:effectLst/>
              </a:rPr>
              <a:t> </a:t>
            </a:r>
            <a:r>
              <a:rPr lang="en-US" sz="1800" b="0" i="0" dirty="0" err="1">
                <a:effectLst/>
              </a:rPr>
              <a:t>médical</a:t>
            </a:r>
            <a:r>
              <a:rPr lang="en-US" sz="1800" b="0" i="0" dirty="0">
                <a:effectLst/>
              </a:rPr>
              <a:t>.</a:t>
            </a:r>
            <a:br>
              <a:rPr lang="en-US" sz="1800" b="0" i="0" dirty="0">
                <a:effectLst/>
              </a:rPr>
            </a:br>
            <a:endParaRPr lang="en-US" sz="1000" dirty="0"/>
          </a:p>
        </p:txBody>
      </p:sp>
      <p:sp>
        <p:nvSpPr>
          <p:cNvPr id="6" name="ZoneTexte 5">
            <a:extLst>
              <a:ext uri="{FF2B5EF4-FFF2-40B4-BE49-F238E27FC236}">
                <a16:creationId xmlns:a16="http://schemas.microsoft.com/office/drawing/2014/main" id="{4E82411F-FFA5-82A3-90AE-DED9E62A8F54}"/>
              </a:ext>
            </a:extLst>
          </p:cNvPr>
          <p:cNvSpPr txBox="1"/>
          <p:nvPr/>
        </p:nvSpPr>
        <p:spPr>
          <a:xfrm>
            <a:off x="6005024" y="399612"/>
            <a:ext cx="5247340" cy="2013311"/>
          </a:xfrm>
          <a:prstGeom prst="rect">
            <a:avLst/>
          </a:prstGeom>
        </p:spPr>
        <p:txBody>
          <a:bodyPr vert="horz" lIns="91440" tIns="45720" rIns="91440" bIns="45720" rtlCol="0" anchor="ctr">
            <a:normAutofit/>
          </a:bodyPr>
          <a:lstStyle/>
          <a:p>
            <a:pPr>
              <a:lnSpc>
                <a:spcPct val="90000"/>
              </a:lnSpc>
              <a:spcAft>
                <a:spcPts val="600"/>
              </a:spcAft>
            </a:pPr>
            <a:r>
              <a:rPr lang="en-US" sz="2000" dirty="0"/>
              <a:t>Si </a:t>
            </a:r>
            <a:r>
              <a:rPr lang="en-US" sz="2000" dirty="0" err="1"/>
              <a:t>vous</a:t>
            </a:r>
            <a:r>
              <a:rPr lang="en-US" sz="2000" dirty="0"/>
              <a:t> </a:t>
            </a:r>
            <a:r>
              <a:rPr lang="en-US" sz="2000" dirty="0" err="1"/>
              <a:t>estimez</a:t>
            </a:r>
            <a:r>
              <a:rPr lang="en-US" sz="2000" dirty="0"/>
              <a:t> </a:t>
            </a:r>
            <a:r>
              <a:rPr lang="en-US" sz="2000" dirty="0" err="1"/>
              <a:t>être</a:t>
            </a:r>
            <a:r>
              <a:rPr lang="en-US" sz="2000" dirty="0"/>
              <a:t> </a:t>
            </a:r>
            <a:r>
              <a:rPr lang="en-US" sz="2000" dirty="0" err="1"/>
              <a:t>apte</a:t>
            </a:r>
            <a:r>
              <a:rPr lang="en-US" sz="2000" dirty="0"/>
              <a:t> à </a:t>
            </a:r>
            <a:r>
              <a:rPr lang="en-US" sz="2000" dirty="0" err="1"/>
              <a:t>réintégrer</a:t>
            </a:r>
            <a:r>
              <a:rPr lang="en-US" sz="2000" dirty="0"/>
              <a:t> le </a:t>
            </a:r>
            <a:r>
              <a:rPr lang="en-US" sz="2000" dirty="0" err="1"/>
              <a:t>marché</a:t>
            </a:r>
            <a:r>
              <a:rPr lang="en-US" sz="2000" dirty="0"/>
              <a:t> du travail </a:t>
            </a:r>
            <a:r>
              <a:rPr lang="en-US" sz="2000" dirty="0" err="1"/>
              <a:t>en</a:t>
            </a:r>
            <a:r>
              <a:rPr lang="en-US" sz="2000" dirty="0"/>
              <a:t> </a:t>
            </a:r>
            <a:r>
              <a:rPr lang="en-US" sz="2000" dirty="0" err="1"/>
              <a:t>adaptant</a:t>
            </a:r>
            <a:r>
              <a:rPr lang="en-US" sz="2000" dirty="0"/>
              <a:t> </a:t>
            </a:r>
            <a:r>
              <a:rPr lang="en-US" sz="2000" dirty="0" err="1"/>
              <a:t>votre</a:t>
            </a:r>
            <a:r>
              <a:rPr lang="en-US" sz="2000" dirty="0"/>
              <a:t> </a:t>
            </a:r>
            <a:r>
              <a:rPr lang="en-US" sz="2000" dirty="0" err="1"/>
              <a:t>emploi</a:t>
            </a:r>
            <a:r>
              <a:rPr lang="en-US" sz="2000" dirty="0"/>
              <a:t> à </a:t>
            </a:r>
            <a:r>
              <a:rPr lang="en-US" sz="2000" dirty="0" err="1"/>
              <a:t>votre</a:t>
            </a:r>
            <a:r>
              <a:rPr lang="en-US" sz="2000" dirty="0"/>
              <a:t> </a:t>
            </a:r>
            <a:r>
              <a:rPr lang="en-US" sz="2000" b="0" i="0" dirty="0">
                <a:effectLst/>
              </a:rPr>
              <a:t>état de </a:t>
            </a:r>
            <a:r>
              <a:rPr lang="en-US" sz="2000" b="0" i="0" dirty="0" err="1">
                <a:effectLst/>
              </a:rPr>
              <a:t>santé</a:t>
            </a:r>
            <a:r>
              <a:rPr lang="en-US" sz="2000" b="0" i="0" dirty="0">
                <a:effectLst/>
              </a:rPr>
              <a:t> pendant </a:t>
            </a:r>
            <a:r>
              <a:rPr lang="en-US" sz="2000" b="0" i="0" dirty="0" err="1">
                <a:effectLst/>
              </a:rPr>
              <a:t>votre</a:t>
            </a:r>
            <a:r>
              <a:rPr lang="en-US" sz="2000" b="0" i="0" dirty="0">
                <a:effectLst/>
              </a:rPr>
              <a:t> </a:t>
            </a:r>
            <a:r>
              <a:rPr lang="en-US" sz="2000" b="0" i="0" dirty="0" err="1">
                <a:effectLst/>
              </a:rPr>
              <a:t>période</a:t>
            </a:r>
            <a:r>
              <a:rPr lang="en-US" sz="2000" b="0" i="0" dirty="0">
                <a:effectLst/>
              </a:rPr>
              <a:t> </a:t>
            </a:r>
            <a:r>
              <a:rPr lang="en-US" sz="2000" b="0" i="0" dirty="0" err="1">
                <a:effectLst/>
              </a:rPr>
              <a:t>d'incapacité</a:t>
            </a:r>
            <a:r>
              <a:rPr lang="en-US" sz="2000" b="0" i="0" dirty="0">
                <a:effectLst/>
              </a:rPr>
              <a:t> de travail </a:t>
            </a:r>
            <a:r>
              <a:rPr lang="en-US" sz="2000" b="0" i="0" dirty="0" err="1">
                <a:effectLst/>
              </a:rPr>
              <a:t>vous</a:t>
            </a:r>
            <a:r>
              <a:rPr lang="en-US" sz="2000" b="0" i="0" dirty="0">
                <a:effectLst/>
              </a:rPr>
              <a:t> </a:t>
            </a:r>
            <a:r>
              <a:rPr lang="en-US" sz="2000" b="0" i="0" dirty="0" err="1">
                <a:effectLst/>
              </a:rPr>
              <a:t>devez</a:t>
            </a:r>
            <a:r>
              <a:rPr lang="en-US" sz="2000" b="0" i="0" dirty="0">
                <a:effectLst/>
              </a:rPr>
              <a:t> respecter </a:t>
            </a:r>
            <a:r>
              <a:rPr lang="en-US" sz="2000" b="0" i="0" dirty="0" err="1">
                <a:effectLst/>
              </a:rPr>
              <a:t>plusieurs</a:t>
            </a:r>
            <a:r>
              <a:rPr lang="en-US" sz="2000" b="0" i="0" dirty="0">
                <a:effectLst/>
              </a:rPr>
              <a:t> étapes </a:t>
            </a:r>
            <a:r>
              <a:rPr lang="en-US" sz="2000" b="1" i="0" dirty="0">
                <a:solidFill>
                  <a:srgbClr val="00B0F0"/>
                </a:solidFill>
                <a:effectLst/>
              </a:rPr>
              <a:t>PREALABLES</a:t>
            </a:r>
            <a:r>
              <a:rPr lang="en-US" sz="2000" b="1" i="0" dirty="0">
                <a:effectLst/>
              </a:rPr>
              <a:t> :</a:t>
            </a:r>
            <a:endParaRPr lang="en-US" sz="2000" dirty="0"/>
          </a:p>
        </p:txBody>
      </p:sp>
      <p:sp>
        <p:nvSpPr>
          <p:cNvPr id="4" name="Espace réservé de la date 3">
            <a:extLst>
              <a:ext uri="{FF2B5EF4-FFF2-40B4-BE49-F238E27FC236}">
                <a16:creationId xmlns:a16="http://schemas.microsoft.com/office/drawing/2014/main" id="{023ACF96-5131-84E8-5721-AC0BD9D68A4E}"/>
              </a:ext>
            </a:extLst>
          </p:cNvPr>
          <p:cNvSpPr>
            <a:spLocks noGrp="1"/>
          </p:cNvSpPr>
          <p:nvPr>
            <p:ph type="dt" sz="half" idx="10"/>
          </p:nvPr>
        </p:nvSpPr>
        <p:spPr>
          <a:xfrm>
            <a:off x="758952" y="6356350"/>
            <a:ext cx="2743200" cy="365125"/>
          </a:xfrm>
        </p:spPr>
        <p:txBody>
          <a:bodyPr vert="horz" lIns="91440" tIns="45720" rIns="91440" bIns="45720" rtlCol="0" anchor="ctr">
            <a:normAutofit/>
          </a:bodyPr>
          <a:lstStyle/>
          <a:p>
            <a:pPr>
              <a:spcAft>
                <a:spcPts val="600"/>
              </a:spcAft>
              <a:defRPr/>
            </a:pPr>
            <a:fld id="{F4BE794B-2E0D-43BF-970B-AFF8CD69C517}" type="datetime6">
              <a:rPr lang="en-US">
                <a:solidFill>
                  <a:srgbClr val="FFFFFF"/>
                </a:solidFill>
                <a:latin typeface="Calibri" panose="020F0502020204030204"/>
              </a:rPr>
              <a:pPr>
                <a:spcAft>
                  <a:spcPts val="600"/>
                </a:spcAft>
                <a:defRPr/>
              </a:pPr>
              <a:t>November 23</a:t>
            </a:fld>
            <a:endParaRPr lang="en-US">
              <a:solidFill>
                <a:srgbClr val="FFFFFF"/>
              </a:solidFill>
              <a:latin typeface="Calibri" panose="020F0502020204030204"/>
            </a:endParaRPr>
          </a:p>
        </p:txBody>
      </p:sp>
      <p:sp>
        <p:nvSpPr>
          <p:cNvPr id="5" name="Espace réservé du pied de page 4">
            <a:extLst>
              <a:ext uri="{FF2B5EF4-FFF2-40B4-BE49-F238E27FC236}">
                <a16:creationId xmlns:a16="http://schemas.microsoft.com/office/drawing/2014/main" id="{CA512BB3-AFEF-6250-DA8B-08F094D21F05}"/>
              </a:ext>
            </a:extLst>
          </p:cNvPr>
          <p:cNvSpPr>
            <a:spLocks noGrp="1"/>
          </p:cNvSpPr>
          <p:nvPr>
            <p:ph type="ftr" sz="quarter" idx="11"/>
          </p:nvPr>
        </p:nvSpPr>
        <p:spPr>
          <a:xfrm>
            <a:off x="6005024" y="6356350"/>
            <a:ext cx="4323832" cy="365125"/>
          </a:xfrm>
        </p:spPr>
        <p:txBody>
          <a:bodyPr vert="horz" lIns="91440" tIns="45720" rIns="91440" bIns="45720" rtlCol="0" anchor="ctr">
            <a:normAutofit/>
          </a:bodyPr>
          <a:lstStyle/>
          <a:p>
            <a:pPr algn="l">
              <a:spcAft>
                <a:spcPts val="600"/>
              </a:spcAft>
              <a:defRPr/>
            </a:pPr>
            <a:r>
              <a:rPr lang="en-US" kern="120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465902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88" name="Rectangle 7187">
            <a:extLst>
              <a:ext uri="{FF2B5EF4-FFF2-40B4-BE49-F238E27FC236}">
                <a16:creationId xmlns:a16="http://schemas.microsoft.com/office/drawing/2014/main" id="{EC3FE92E-FF21-46DB-BE36-B3A5D4149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9" name="Rectangle 7188">
            <a:extLst>
              <a:ext uri="{FF2B5EF4-FFF2-40B4-BE49-F238E27FC236}">
                <a16:creationId xmlns:a16="http://schemas.microsoft.com/office/drawing/2014/main" id="{7E9DFFEE-526A-4D56-A70C-EADE7289B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572128F-E81B-D9B9-242A-3EAC186047DD}"/>
              </a:ext>
            </a:extLst>
          </p:cNvPr>
          <p:cNvSpPr>
            <a:spLocks noGrp="1"/>
          </p:cNvSpPr>
          <p:nvPr>
            <p:ph type="title"/>
          </p:nvPr>
        </p:nvSpPr>
        <p:spPr>
          <a:xfrm>
            <a:off x="760067" y="578498"/>
            <a:ext cx="5424278" cy="4357898"/>
          </a:xfrm>
        </p:spPr>
        <p:txBody>
          <a:bodyPr vert="horz" lIns="91440" tIns="45720" rIns="91440" bIns="45720" rtlCol="0" anchor="b">
            <a:normAutofit fontScale="90000"/>
          </a:bodyPr>
          <a:lstStyle/>
          <a:p>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dirty="0">
                <a:solidFill>
                  <a:srgbClr val="00B0F0"/>
                </a:solidFill>
              </a:rPr>
            </a:br>
            <a:br>
              <a:rPr lang="en-US" sz="2000" b="1" dirty="0">
                <a:solidFill>
                  <a:srgbClr val="00B0F0"/>
                </a:solidFill>
              </a:rPr>
            </a:br>
            <a:br>
              <a:rPr lang="en-US" sz="2000" b="1" dirty="0">
                <a:solidFill>
                  <a:srgbClr val="00B0F0"/>
                </a:solidFill>
              </a:rPr>
            </a:br>
            <a:br>
              <a:rPr lang="en-US" sz="2000" b="1" dirty="0">
                <a:solidFill>
                  <a:srgbClr val="00B0F0"/>
                </a:solidFill>
              </a:rPr>
            </a:br>
            <a:br>
              <a:rPr lang="en-US" sz="2000" b="1" dirty="0">
                <a:solidFill>
                  <a:srgbClr val="00B0F0"/>
                </a:solidFill>
              </a:rPr>
            </a:br>
            <a:br>
              <a:rPr lang="en-US" sz="2000" dirty="0"/>
            </a:br>
            <a:br>
              <a:rPr lang="en-US" sz="2000" b="0" i="0" dirty="0">
                <a:solidFill>
                  <a:srgbClr val="00B0F0"/>
                </a:solidFill>
                <a:effectLst/>
              </a:rPr>
            </a:br>
            <a:r>
              <a:rPr lang="en-US" sz="2000" b="1" i="0" dirty="0">
                <a:solidFill>
                  <a:srgbClr val="00B0F0"/>
                </a:solidFill>
                <a:effectLst/>
              </a:rPr>
              <a:t>2. </a:t>
            </a:r>
            <a:r>
              <a:rPr lang="en-US" sz="2000" b="1" i="0" dirty="0" err="1">
                <a:solidFill>
                  <a:srgbClr val="00B0F0"/>
                </a:solidFill>
                <a:effectLst/>
              </a:rPr>
              <a:t>Informez</a:t>
            </a:r>
            <a:r>
              <a:rPr lang="en-US" sz="2000" b="1" i="0" dirty="0">
                <a:solidFill>
                  <a:srgbClr val="00B0F0"/>
                </a:solidFill>
                <a:effectLst/>
              </a:rPr>
              <a:t> la </a:t>
            </a:r>
            <a:r>
              <a:rPr lang="en-US" sz="2000" b="1" i="0" dirty="0" err="1">
                <a:solidFill>
                  <a:srgbClr val="00B0F0"/>
                </a:solidFill>
                <a:effectLst/>
              </a:rPr>
              <a:t>mutuelle</a:t>
            </a:r>
            <a:r>
              <a:rPr lang="en-US" sz="2000" b="1" i="0" dirty="0">
                <a:solidFill>
                  <a:srgbClr val="00B0F0"/>
                </a:solidFill>
                <a:effectLst/>
              </a:rPr>
              <a:t> </a:t>
            </a:r>
            <a:r>
              <a:rPr lang="en-US" sz="2000" b="1" i="0" dirty="0">
                <a:effectLst/>
              </a:rPr>
              <a:t>:  </a:t>
            </a:r>
            <a:r>
              <a:rPr lang="en-US" sz="2000" dirty="0" err="1"/>
              <a:t>Informez</a:t>
            </a:r>
            <a:r>
              <a:rPr lang="en-US" sz="2000" dirty="0"/>
              <a:t> le </a:t>
            </a:r>
            <a:r>
              <a:rPr lang="en-US" sz="2000" dirty="0" err="1"/>
              <a:t>Médecin</a:t>
            </a:r>
            <a:r>
              <a:rPr lang="en-US" sz="2000" dirty="0"/>
              <a:t> conseil de </a:t>
            </a:r>
            <a:r>
              <a:rPr lang="en-US" sz="2000" dirty="0" err="1"/>
              <a:t>votre</a:t>
            </a:r>
            <a:r>
              <a:rPr lang="en-US" sz="2000" dirty="0"/>
              <a:t> </a:t>
            </a:r>
            <a:r>
              <a:rPr lang="en-US" sz="2000" dirty="0" err="1"/>
              <a:t>mutuelle</a:t>
            </a:r>
            <a:r>
              <a:rPr lang="en-US" sz="2000" dirty="0"/>
              <a:t> </a:t>
            </a:r>
            <a:r>
              <a:rPr lang="en-US" sz="2000" dirty="0" err="1"/>
              <a:t>en</a:t>
            </a:r>
            <a:r>
              <a:rPr lang="en-US" sz="2000" dirty="0"/>
              <a:t> </a:t>
            </a:r>
            <a:r>
              <a:rPr lang="en-US" sz="2000" dirty="0" err="1"/>
              <a:t>respectant</a:t>
            </a:r>
            <a:r>
              <a:rPr lang="en-US" sz="2000" dirty="0"/>
              <a:t> la procedure prevue par </a:t>
            </a:r>
            <a:r>
              <a:rPr lang="en-US" sz="2000" dirty="0" err="1"/>
              <a:t>l’INAMI</a:t>
            </a:r>
            <a:r>
              <a:rPr lang="en-US" sz="2000" dirty="0"/>
              <a:t>.</a:t>
            </a:r>
            <a:br>
              <a:rPr lang="en-US" sz="2000" dirty="0"/>
            </a:br>
            <a:br>
              <a:rPr lang="en-US" sz="2000" dirty="0"/>
            </a:br>
            <a:r>
              <a:rPr lang="en-US" sz="2000" b="1" i="0" dirty="0">
                <a:solidFill>
                  <a:srgbClr val="00B0F0"/>
                </a:solidFill>
                <a:effectLst/>
              </a:rPr>
              <a:t>Au plus tard, le 1er jour </a:t>
            </a:r>
            <a:r>
              <a:rPr lang="en-US" sz="2000" b="1" i="0" dirty="0" err="1">
                <a:solidFill>
                  <a:srgbClr val="00B0F0"/>
                </a:solidFill>
                <a:effectLst/>
              </a:rPr>
              <a:t>ouvrable</a:t>
            </a:r>
            <a:r>
              <a:rPr lang="en-US" sz="2000" b="1" i="0" dirty="0">
                <a:solidFill>
                  <a:srgbClr val="00B0F0"/>
                </a:solidFill>
                <a:effectLst/>
              </a:rPr>
              <a:t> qui </a:t>
            </a:r>
            <a:r>
              <a:rPr lang="en-US" sz="2000" b="1" i="0" dirty="0" err="1">
                <a:solidFill>
                  <a:srgbClr val="00B0F0"/>
                </a:solidFill>
                <a:effectLst/>
              </a:rPr>
              <a:t>précède</a:t>
            </a:r>
            <a:r>
              <a:rPr lang="en-US" sz="2000" b="1" i="0" dirty="0">
                <a:solidFill>
                  <a:srgbClr val="00B0F0"/>
                </a:solidFill>
                <a:effectLst/>
              </a:rPr>
              <a:t> </a:t>
            </a:r>
            <a:r>
              <a:rPr lang="en-US" sz="2000" b="1" i="0" dirty="0" err="1">
                <a:solidFill>
                  <a:srgbClr val="00B0F0"/>
                </a:solidFill>
                <a:effectLst/>
              </a:rPr>
              <a:t>immédiatement</a:t>
            </a:r>
            <a:r>
              <a:rPr lang="en-US" sz="2000" b="1" i="0" dirty="0">
                <a:solidFill>
                  <a:srgbClr val="00B0F0"/>
                </a:solidFill>
                <a:effectLst/>
              </a:rPr>
              <a:t> </a:t>
            </a:r>
            <a:r>
              <a:rPr lang="en-US" sz="2000" b="1" i="0" dirty="0" err="1">
                <a:solidFill>
                  <a:srgbClr val="00B0F0"/>
                </a:solidFill>
                <a:effectLst/>
              </a:rPr>
              <a:t>votre</a:t>
            </a:r>
            <a:r>
              <a:rPr lang="en-US" sz="2000" b="1" i="0" dirty="0">
                <a:solidFill>
                  <a:srgbClr val="00B0F0"/>
                </a:solidFill>
                <a:effectLst/>
              </a:rPr>
              <a:t> reprise </a:t>
            </a:r>
            <a:r>
              <a:rPr lang="en-US" sz="2000" b="1" i="0" dirty="0" err="1">
                <a:solidFill>
                  <a:srgbClr val="00B0F0"/>
                </a:solidFill>
                <a:effectLst/>
              </a:rPr>
              <a:t>d’activité</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remettez</a:t>
            </a:r>
            <a:r>
              <a:rPr lang="en-US" sz="2000" b="0" i="0" dirty="0">
                <a:solidFill>
                  <a:schemeClr val="tx1">
                    <a:lumMod val="85000"/>
                    <a:lumOff val="15000"/>
                  </a:schemeClr>
                </a:solidFill>
                <a:effectLst/>
              </a:rPr>
              <a:t> le </a:t>
            </a:r>
            <a:r>
              <a:rPr lang="en-US" sz="2000" b="0" i="0" dirty="0" err="1">
                <a:solidFill>
                  <a:schemeClr val="tx1">
                    <a:lumMod val="85000"/>
                    <a:lumOff val="15000"/>
                  </a:schemeClr>
                </a:solidFill>
                <a:effectLst/>
              </a:rPr>
              <a:t>formulaire</a:t>
            </a:r>
            <a:r>
              <a:rPr lang="en-US" sz="2000" b="0" i="0" dirty="0">
                <a:solidFill>
                  <a:schemeClr val="tx1">
                    <a:lumMod val="85000"/>
                    <a:lumOff val="15000"/>
                  </a:schemeClr>
                </a:solidFill>
                <a:effectLst/>
              </a:rPr>
              <a:t> de </a:t>
            </a:r>
            <a:r>
              <a:rPr lang="en-US" sz="2000" b="0" i="0" dirty="0" err="1">
                <a:solidFill>
                  <a:schemeClr val="tx1">
                    <a:lumMod val="85000"/>
                    <a:lumOff val="15000"/>
                  </a:schemeClr>
                </a:solidFill>
                <a:effectLst/>
              </a:rPr>
              <a:t>demande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officiel</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dument</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complété</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daté</a:t>
            </a:r>
            <a:r>
              <a:rPr lang="en-US" sz="2000" b="0" i="0" dirty="0">
                <a:solidFill>
                  <a:schemeClr val="tx1">
                    <a:lumMod val="85000"/>
                    <a:lumOff val="15000"/>
                  </a:schemeClr>
                </a:solidFill>
                <a:effectLst/>
              </a:rPr>
              <a:t> et </a:t>
            </a:r>
            <a:r>
              <a:rPr lang="en-US" sz="2000" b="0" i="0" dirty="0" err="1">
                <a:solidFill>
                  <a:schemeClr val="tx1">
                    <a:lumMod val="85000"/>
                    <a:lumOff val="15000"/>
                  </a:schemeClr>
                </a:solidFill>
                <a:effectLst/>
              </a:rPr>
              <a:t>signé</a:t>
            </a:r>
            <a:r>
              <a:rPr lang="en-US" sz="2000" b="0" i="0" dirty="0">
                <a:solidFill>
                  <a:schemeClr val="tx1">
                    <a:lumMod val="85000"/>
                    <a:lumOff val="15000"/>
                  </a:schemeClr>
                </a:solidFill>
                <a:effectLst/>
              </a:rPr>
              <a:t> à </a:t>
            </a:r>
            <a:r>
              <a:rPr lang="en-US" sz="2000" b="0" i="0" dirty="0" err="1">
                <a:solidFill>
                  <a:schemeClr val="tx1">
                    <a:lumMod val="85000"/>
                    <a:lumOff val="15000"/>
                  </a:schemeClr>
                </a:solidFill>
                <a:effectLst/>
              </a:rPr>
              <a:t>votre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mutualité</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Celui</a:t>
            </a:r>
            <a:r>
              <a:rPr lang="en-US" sz="2000" b="0" i="0" dirty="0">
                <a:solidFill>
                  <a:schemeClr val="tx1">
                    <a:lumMod val="85000"/>
                    <a:lumOff val="15000"/>
                  </a:schemeClr>
                </a:solidFill>
                <a:effectLst/>
              </a:rPr>
              <a:t>-ci </a:t>
            </a:r>
            <a:r>
              <a:rPr lang="en-US" sz="2000" b="0" i="0" dirty="0" err="1">
                <a:solidFill>
                  <a:schemeClr val="tx1">
                    <a:lumMod val="85000"/>
                    <a:lumOff val="15000"/>
                  </a:schemeClr>
                </a:solidFill>
                <a:effectLst/>
              </a:rPr>
              <a:t>est</a:t>
            </a:r>
            <a:r>
              <a:rPr lang="en-US" sz="2000" b="0" i="0" dirty="0">
                <a:solidFill>
                  <a:schemeClr val="tx1">
                    <a:lumMod val="85000"/>
                    <a:lumOff val="15000"/>
                  </a:schemeClr>
                </a:solidFill>
                <a:effectLst/>
              </a:rPr>
              <a:t> à demander à </a:t>
            </a:r>
            <a:r>
              <a:rPr lang="en-US" sz="2000" b="0" i="0" dirty="0" err="1">
                <a:solidFill>
                  <a:schemeClr val="tx1">
                    <a:lumMod val="85000"/>
                    <a:lumOff val="15000"/>
                  </a:schemeClr>
                </a:solidFill>
                <a:effectLst/>
              </a:rPr>
              <a:t>votre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mutualité</a:t>
            </a:r>
            <a:r>
              <a:rPr lang="en-US" sz="2000" b="0" i="0" dirty="0">
                <a:solidFill>
                  <a:schemeClr val="tx1">
                    <a:lumMod val="85000"/>
                    <a:lumOff val="15000"/>
                  </a:schemeClr>
                </a:solidFill>
                <a:effectLst/>
              </a:rPr>
              <a:t>.</a:t>
            </a:r>
            <a:br>
              <a:rPr lang="en-US" sz="2000" b="0" i="0" dirty="0">
                <a:solidFill>
                  <a:schemeClr val="tx1">
                    <a:lumMod val="85000"/>
                    <a:lumOff val="15000"/>
                  </a:schemeClr>
                </a:solidFill>
                <a:effectLst/>
              </a:rPr>
            </a:br>
            <a:br>
              <a:rPr lang="en-US" sz="2000" b="0" i="0" dirty="0">
                <a:solidFill>
                  <a:schemeClr val="tx1">
                    <a:lumMod val="85000"/>
                    <a:lumOff val="15000"/>
                  </a:schemeClr>
                </a:solidFill>
                <a:effectLst/>
              </a:rPr>
            </a:br>
            <a:r>
              <a:rPr lang="en-US" sz="2000" b="0" i="0" dirty="0" err="1">
                <a:solidFill>
                  <a:schemeClr val="tx1">
                    <a:lumMod val="85000"/>
                    <a:lumOff val="15000"/>
                  </a:schemeClr>
                </a:solidFill>
                <a:effectLst/>
              </a:rPr>
              <a:t>Vous</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pouvez</a:t>
            </a:r>
            <a:r>
              <a:rPr lang="en-US" sz="2000" b="0" i="0" dirty="0">
                <a:solidFill>
                  <a:schemeClr val="tx1">
                    <a:lumMod val="85000"/>
                    <a:lumOff val="15000"/>
                  </a:schemeClr>
                </a:solidFill>
                <a:effectLst/>
              </a:rPr>
              <a:t> ensuite </a:t>
            </a:r>
            <a:r>
              <a:rPr lang="en-US" sz="2000" b="0" i="0" dirty="0" err="1">
                <a:solidFill>
                  <a:schemeClr val="tx1">
                    <a:lumMod val="85000"/>
                    <a:lumOff val="15000"/>
                  </a:schemeClr>
                </a:solidFill>
                <a:effectLst/>
              </a:rPr>
              <a:t>reprendre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votre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activité</a:t>
            </a:r>
            <a:r>
              <a:rPr lang="en-US" sz="2000" dirty="0">
                <a:solidFill>
                  <a:schemeClr val="tx1">
                    <a:lumMod val="85000"/>
                    <a:lumOff val="15000"/>
                  </a:schemeClr>
                </a:solidFill>
              </a:rPr>
              <a:t> et</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n’êtes</a:t>
            </a:r>
            <a:r>
              <a:rPr lang="en-US" sz="2000" b="0" i="0" dirty="0">
                <a:solidFill>
                  <a:schemeClr val="tx1">
                    <a:lumMod val="85000"/>
                    <a:lumOff val="15000"/>
                  </a:schemeClr>
                </a:solidFill>
                <a:effectLst/>
              </a:rPr>
              <a:t> pas </a:t>
            </a:r>
            <a:r>
              <a:rPr lang="en-US" sz="2000" b="0" i="0" dirty="0" err="1">
                <a:solidFill>
                  <a:schemeClr val="tx1">
                    <a:lumMod val="85000"/>
                    <a:lumOff val="15000"/>
                  </a:schemeClr>
                </a:solidFill>
                <a:effectLst/>
              </a:rPr>
              <a:t>obligé</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d’attendre</a:t>
            </a:r>
            <a:r>
              <a:rPr lang="en-US" sz="2000" b="0" i="0" dirty="0">
                <a:solidFill>
                  <a:schemeClr val="tx1">
                    <a:lumMod val="85000"/>
                    <a:lumOff val="15000"/>
                  </a:schemeClr>
                </a:solidFill>
                <a:effectLst/>
              </a:rPr>
              <a:t> la decision  </a:t>
            </a:r>
            <a:r>
              <a:rPr lang="en-US" sz="2000" b="0" i="0" dirty="0" err="1">
                <a:solidFill>
                  <a:schemeClr val="tx1">
                    <a:lumMod val="85000"/>
                    <a:lumOff val="15000"/>
                  </a:schemeClr>
                </a:solidFill>
                <a:effectLst/>
              </a:rPr>
              <a:t>écrite</a:t>
            </a:r>
            <a:r>
              <a:rPr lang="en-US" sz="2000" b="0" i="0" dirty="0">
                <a:solidFill>
                  <a:schemeClr val="tx1">
                    <a:lumMod val="85000"/>
                    <a:lumOff val="15000"/>
                  </a:schemeClr>
                </a:solidFill>
                <a:effectLst/>
              </a:rPr>
              <a:t> du </a:t>
            </a:r>
            <a:r>
              <a:rPr lang="en-US" sz="2000" b="0" i="0" dirty="0" err="1">
                <a:solidFill>
                  <a:schemeClr val="tx1">
                    <a:lumMod val="85000"/>
                    <a:lumOff val="15000"/>
                  </a:schemeClr>
                </a:solidFill>
                <a:effectLst/>
              </a:rPr>
              <a:t>Médecin</a:t>
            </a:r>
            <a:r>
              <a:rPr lang="en-US" sz="2000" b="0" i="0" dirty="0">
                <a:solidFill>
                  <a:schemeClr val="tx1">
                    <a:lumMod val="85000"/>
                    <a:lumOff val="15000"/>
                  </a:schemeClr>
                </a:solidFill>
                <a:effectLst/>
              </a:rPr>
              <a:t> conseil.</a:t>
            </a:r>
            <a:br>
              <a:rPr lang="en-US" sz="2000" b="0" i="0" dirty="0">
                <a:solidFill>
                  <a:schemeClr val="tx1">
                    <a:lumMod val="85000"/>
                    <a:lumOff val="15000"/>
                  </a:schemeClr>
                </a:solidFill>
                <a:effectLst/>
              </a:rPr>
            </a:br>
            <a:br>
              <a:rPr lang="en-US" sz="2000" b="0" i="0" dirty="0">
                <a:solidFill>
                  <a:schemeClr val="tx1">
                    <a:lumMod val="85000"/>
                    <a:lumOff val="15000"/>
                  </a:schemeClr>
                </a:solidFill>
                <a:effectLst/>
              </a:rPr>
            </a:br>
            <a:br>
              <a:rPr lang="en-US" sz="2000" b="0" i="0" dirty="0">
                <a:solidFill>
                  <a:schemeClr val="tx1">
                    <a:lumMod val="85000"/>
                    <a:lumOff val="15000"/>
                  </a:schemeClr>
                </a:solidFill>
                <a:effectLst/>
              </a:rPr>
            </a:br>
            <a:br>
              <a:rPr lang="en-US" sz="2000" b="0" i="0" dirty="0">
                <a:solidFill>
                  <a:schemeClr val="tx1">
                    <a:lumMod val="85000"/>
                    <a:lumOff val="15000"/>
                  </a:schemeClr>
                </a:solidFill>
                <a:effectLst/>
              </a:rPr>
            </a:br>
            <a:br>
              <a:rPr lang="en-US" sz="2000" b="1" i="0" dirty="0">
                <a:solidFill>
                  <a:srgbClr val="00B0F0"/>
                </a:solidFill>
                <a:effectLst/>
              </a:rPr>
            </a:br>
            <a:endParaRPr lang="en-US" sz="2000" dirty="0">
              <a:solidFill>
                <a:schemeClr val="tx1">
                  <a:lumMod val="85000"/>
                  <a:lumOff val="15000"/>
                </a:schemeClr>
              </a:solidFill>
            </a:endParaRPr>
          </a:p>
        </p:txBody>
      </p:sp>
      <p:sp>
        <p:nvSpPr>
          <p:cNvPr id="4" name="Espace réservé de la date 3">
            <a:extLst>
              <a:ext uri="{FF2B5EF4-FFF2-40B4-BE49-F238E27FC236}">
                <a16:creationId xmlns:a16="http://schemas.microsoft.com/office/drawing/2014/main" id="{17F198D7-56A8-F9FD-2A47-87664C3061D4}"/>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fld id="{64248B69-259A-431E-8FBC-C31D1144683E}" type="datetime6">
              <a:rPr lang="en-US" sz="1000">
                <a:solidFill>
                  <a:schemeClr val="tx1">
                    <a:lumMod val="50000"/>
                    <a:lumOff val="50000"/>
                  </a:schemeClr>
                </a:solidFill>
                <a:latin typeface="Calibri" panose="020F0502020204030204"/>
              </a:rPr>
              <a:pPr>
                <a:spcAft>
                  <a:spcPts val="600"/>
                </a:spcAft>
                <a:defRPr/>
              </a:pPr>
              <a:t>November 23</a:t>
            </a:fld>
            <a:endParaRPr lang="en-US" sz="1000">
              <a:solidFill>
                <a:schemeClr val="tx1">
                  <a:lumMod val="50000"/>
                  <a:lumOff val="50000"/>
                </a:schemeClr>
              </a:solidFill>
              <a:latin typeface="Calibri" panose="020F0502020204030204"/>
            </a:endParaRPr>
          </a:p>
        </p:txBody>
      </p:sp>
      <p:pic>
        <p:nvPicPr>
          <p:cNvPr id="7170" name="Picture 2" descr="Gratuit Photos gratuites de angle élevé, année, août Photos">
            <a:extLst>
              <a:ext uri="{FF2B5EF4-FFF2-40B4-BE49-F238E27FC236}">
                <a16:creationId xmlns:a16="http://schemas.microsoft.com/office/drawing/2014/main" id="{D7908784-B271-AF57-E409-FA7564074D09}"/>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42"/>
          <a:stretch/>
        </p:blipFill>
        <p:spPr bwMode="auto">
          <a:xfrm>
            <a:off x="7616215" y="10"/>
            <a:ext cx="4575785" cy="685799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a:noFill/>
          <a:extLst>
            <a:ext uri="{909E8E84-426E-40DD-AFC4-6F175D3DCCD1}">
              <a14:hiddenFill xmlns:a14="http://schemas.microsoft.com/office/drawing/2010/main">
                <a:solidFill>
                  <a:srgbClr val="FFFFFF"/>
                </a:solidFill>
              </a14:hiddenFill>
            </a:ext>
          </a:extLst>
        </p:spPr>
      </p:pic>
      <p:sp>
        <p:nvSpPr>
          <p:cNvPr id="5" name="Espace réservé du pied de page 4">
            <a:extLst>
              <a:ext uri="{FF2B5EF4-FFF2-40B4-BE49-F238E27FC236}">
                <a16:creationId xmlns:a16="http://schemas.microsoft.com/office/drawing/2014/main" id="{21BC9600-2489-3A12-7005-DDD296509CC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sz="1000" kern="1200">
                <a:solidFill>
                  <a:schemeClr val="tx1">
                    <a:lumMod val="50000"/>
                    <a:lumOff val="50000"/>
                  </a:schemeClr>
                </a:solidFill>
                <a:latin typeface="Calibri" panose="020F0502020204030204"/>
                <a:ea typeface="+mn-ea"/>
                <a:cs typeface="+mn-cs"/>
              </a:rPr>
              <a:t>© SOS BURNOUT BELGIQUE                 </a:t>
            </a:r>
          </a:p>
        </p:txBody>
      </p:sp>
      <p:sp>
        <p:nvSpPr>
          <p:cNvPr id="7" name="Espace réservé du texte 6">
            <a:extLst>
              <a:ext uri="{FF2B5EF4-FFF2-40B4-BE49-F238E27FC236}">
                <a16:creationId xmlns:a16="http://schemas.microsoft.com/office/drawing/2014/main" id="{91FFDCED-F8E9-1E26-8035-AEE0371A7B5A}"/>
              </a:ext>
            </a:extLst>
          </p:cNvPr>
          <p:cNvSpPr>
            <a:spLocks noGrp="1"/>
          </p:cNvSpPr>
          <p:nvPr>
            <p:ph type="body" idx="1"/>
          </p:nvPr>
        </p:nvSpPr>
        <p:spPr>
          <a:xfrm>
            <a:off x="838200" y="4397010"/>
            <a:ext cx="6352721" cy="1500187"/>
          </a:xfrm>
        </p:spPr>
        <p:txBody>
          <a:bodyPr>
            <a:normAutofit lnSpcReduction="10000"/>
          </a:bodyPr>
          <a:lstStyle/>
          <a:p>
            <a:r>
              <a:rPr lang="fr-BE" sz="1800" dirty="0"/>
              <a:t>Exemples : </a:t>
            </a:r>
          </a:p>
          <a:p>
            <a:r>
              <a:rPr lang="fr-BE" sz="1800" dirty="0"/>
              <a:t>Pour une reprise le jeudi 14/05 vous devez  introduire votre demande le mercredi 13/05 au plus tard</a:t>
            </a:r>
          </a:p>
          <a:p>
            <a:r>
              <a:rPr lang="fr-BE" sz="1800" dirty="0"/>
              <a:t>Pour une reprise le lundi 06/06, vous devez introduire votre demande le vendredi 03/06 au plus tard</a:t>
            </a:r>
          </a:p>
        </p:txBody>
      </p:sp>
    </p:spTree>
    <p:extLst>
      <p:ext uri="{BB962C8B-B14F-4D97-AF65-F5344CB8AC3E}">
        <p14:creationId xmlns:p14="http://schemas.microsoft.com/office/powerpoint/2010/main" val="242055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10411" y="-87180"/>
            <a:ext cx="12191979" cy="6887364"/>
          </a:xfrm>
          <a:prstGeom prst="rect">
            <a:avLst/>
          </a:prstGeom>
        </p:spPr>
      </p:pic>
      <p:sp>
        <p:nvSpPr>
          <p:cNvPr id="46" name="Rectangle 45">
            <a:extLst>
              <a:ext uri="{FF2B5EF4-FFF2-40B4-BE49-F238E27FC236}">
                <a16:creationId xmlns:a16="http://schemas.microsoft.com/office/drawing/2014/main" id="{4D60F200-5EB0-B223-2439-C96C67F0F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063219" y="-1252908"/>
            <a:ext cx="4065561" cy="12192000"/>
          </a:xfrm>
          <a:prstGeom prst="rect">
            <a:avLst/>
          </a:prstGeom>
          <a:gradFill flip="none" rotWithShape="1">
            <a:gsLst>
              <a:gs pos="17000">
                <a:srgbClr val="000000">
                  <a:alpha val="59000"/>
                </a:srgbClr>
              </a:gs>
              <a:gs pos="100000">
                <a:srgbClr val="000000">
                  <a:alpha val="0"/>
                </a:srgb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92CB243-67C5-E304-31A0-4D7D607BA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464116" y="322049"/>
            <a:ext cx="3067943" cy="2408606"/>
          </a:xfrm>
          <a:prstGeom prst="rect">
            <a:avLst/>
          </a:prstGeom>
          <a:gradFill flip="none" rotWithShape="1">
            <a:gsLst>
              <a:gs pos="0">
                <a:schemeClr val="accent2"/>
              </a:gs>
              <a:gs pos="51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50" name="Rectangle 49">
            <a:extLst>
              <a:ext uri="{FF2B5EF4-FFF2-40B4-BE49-F238E27FC236}">
                <a16:creationId xmlns:a16="http://schemas.microsoft.com/office/drawing/2014/main" id="{11A95761-C93E-94BF-087D-D2A823789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0392" y="4172881"/>
            <a:ext cx="7154743" cy="2702991"/>
          </a:xfrm>
          <a:prstGeom prst="rect">
            <a:avLst/>
          </a:prstGeom>
          <a:gradFill flip="none" rotWithShape="1">
            <a:gsLst>
              <a:gs pos="0">
                <a:schemeClr val="accent5"/>
              </a:gs>
              <a:gs pos="52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838200" y="517229"/>
            <a:ext cx="4849044" cy="2839273"/>
          </a:xfrm>
        </p:spPr>
        <p:txBody>
          <a:bodyPr vert="horz" lIns="91440" tIns="45720" rIns="91440" bIns="45720" rtlCol="0" anchor="b">
            <a:normAutofit/>
          </a:bodyPr>
          <a:lstStyle/>
          <a:p>
            <a:r>
              <a:rPr lang="en-US" sz="3600" b="1" dirty="0"/>
              <a:t>Pour </a:t>
            </a:r>
            <a:r>
              <a:rPr lang="en-US" sz="3600" b="1" dirty="0" err="1"/>
              <a:t>aller</a:t>
            </a:r>
            <a:r>
              <a:rPr lang="en-US" sz="3600" b="1" dirty="0"/>
              <a:t> plus loin, </a:t>
            </a:r>
            <a:r>
              <a:rPr lang="en-US" sz="3600" b="1" dirty="0" err="1"/>
              <a:t>consultez</a:t>
            </a:r>
            <a:r>
              <a:rPr lang="en-US" sz="3600" b="1" dirty="0"/>
              <a:t> le site de </a:t>
            </a:r>
            <a:r>
              <a:rPr lang="en-US" sz="3600" b="1" dirty="0" err="1"/>
              <a:t>l’INAMI</a:t>
            </a:r>
            <a:r>
              <a:rPr lang="en-US" sz="3600" b="1" dirty="0"/>
              <a:t>  </a:t>
            </a:r>
            <a:r>
              <a:rPr lang="fr-FR" sz="2800" dirty="0">
                <a:hlinkClick r:id="rId3"/>
              </a:rPr>
              <a:t>ICI</a:t>
            </a:r>
            <a:br>
              <a:rPr lang="en-US" sz="3600" b="1" dirty="0"/>
            </a:br>
            <a:endParaRPr lang="en-US" sz="3600" b="1" dirty="0"/>
          </a:p>
        </p:txBody>
      </p:sp>
      <p:sp>
        <p:nvSpPr>
          <p:cNvPr id="3" name="Espace réservé de la date 2">
            <a:extLst>
              <a:ext uri="{FF2B5EF4-FFF2-40B4-BE49-F238E27FC236}">
                <a16:creationId xmlns:a16="http://schemas.microsoft.com/office/drawing/2014/main" id="{755EFE1D-1688-6785-C3F0-F1FCAD2ADBA2}"/>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fld id="{14E8A921-998B-4D51-B367-A0730ABC85E7}" type="datetime6">
              <a:rPr lang="en-US">
                <a:solidFill>
                  <a:srgbClr val="FFFFFF"/>
                </a:solidFill>
                <a:latin typeface="Calibri" panose="020F0502020204030204"/>
              </a:rPr>
              <a:pPr>
                <a:spcAft>
                  <a:spcPts val="600"/>
                </a:spcAft>
                <a:defRPr/>
              </a:pPr>
              <a:t>November 23</a:t>
            </a:fld>
            <a:endParaRPr lang="en-US">
              <a:solidFill>
                <a:srgbClr val="FFFFFF"/>
              </a:solidFill>
              <a:latin typeface="Calibri" panose="020F0502020204030204"/>
            </a:endParaRPr>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a:solidFill>
                  <a:srgbClr val="FFFFFF"/>
                </a:solidFill>
                <a:latin typeface="Calibri" panose="020F0502020204030204"/>
                <a:ea typeface="+mn-ea"/>
                <a:cs typeface="+mn-cs"/>
              </a:rPr>
              <a:t>© SOS BURNOUT BELGIQUE                 </a:t>
            </a:r>
          </a:p>
        </p:txBody>
      </p:sp>
      <p:sp>
        <p:nvSpPr>
          <p:cNvPr id="52" name="Rectangle 51">
            <a:extLst>
              <a:ext uri="{FF2B5EF4-FFF2-40B4-BE49-F238E27FC236}">
                <a16:creationId xmlns:a16="http://schemas.microsoft.com/office/drawing/2014/main" id="{6E63D1A5-FD49-4756-F62E-786C34E63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6736" y="-7619"/>
            <a:ext cx="995654" cy="6918113"/>
          </a:xfrm>
          <a:prstGeom prst="rect">
            <a:avLst/>
          </a:prstGeom>
          <a:gradFill flip="none" rotWithShape="1">
            <a:gsLst>
              <a:gs pos="0">
                <a:schemeClr val="accent5">
                  <a:alpha val="68000"/>
                </a:schemeClr>
              </a:gs>
              <a:gs pos="37000">
                <a:schemeClr val="accent5">
                  <a:alpha val="0"/>
                </a:schemeClr>
              </a:gs>
            </a:gsLst>
            <a:lin ang="10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ZoneTexte 5">
            <a:extLst>
              <a:ext uri="{FF2B5EF4-FFF2-40B4-BE49-F238E27FC236}">
                <a16:creationId xmlns:a16="http://schemas.microsoft.com/office/drawing/2014/main" id="{D155CED9-CE93-6212-2591-B6A30CD44774}"/>
              </a:ext>
            </a:extLst>
          </p:cNvPr>
          <p:cNvSpPr txBox="1"/>
          <p:nvPr/>
        </p:nvSpPr>
        <p:spPr>
          <a:xfrm>
            <a:off x="9147346" y="2130594"/>
            <a:ext cx="2206454" cy="984885"/>
          </a:xfrm>
          <a:prstGeom prst="rect">
            <a:avLst/>
          </a:prstGeom>
          <a:noFill/>
        </p:spPr>
        <p:txBody>
          <a:bodyPr wrap="square">
            <a:spAutoFit/>
          </a:bodyPr>
          <a:lstStyle/>
          <a:p>
            <a:br>
              <a:rPr lang="en-US" sz="1100" b="1" i="0">
                <a:solidFill>
                  <a:srgbClr val="00B0F0"/>
                </a:solidFill>
                <a:effectLst/>
              </a:rPr>
            </a:br>
            <a:br>
              <a:rPr lang="en-US" sz="1100" b="0" i="0">
                <a:solidFill>
                  <a:schemeClr val="tx1">
                    <a:lumMod val="85000"/>
                    <a:lumOff val="15000"/>
                  </a:schemeClr>
                </a:solidFill>
                <a:effectLst/>
              </a:rPr>
            </a:br>
            <a:r>
              <a:rPr lang="fr-BE" sz="1800">
                <a:hlinkClick r:id="rId4"/>
              </a:rPr>
              <a:t>LOI - WET (fgov.be)</a:t>
            </a:r>
            <a:br>
              <a:rPr lang="en-US" sz="4800" b="0" i="0">
                <a:solidFill>
                  <a:schemeClr val="tx1">
                    <a:lumMod val="85000"/>
                    <a:lumOff val="15000"/>
                  </a:schemeClr>
                </a:solidFill>
                <a:effectLst/>
              </a:rPr>
            </a:br>
            <a:endParaRPr lang="fr-BE"/>
          </a:p>
        </p:txBody>
      </p:sp>
    </p:spTree>
    <p:extLst>
      <p:ext uri="{BB962C8B-B14F-4D97-AF65-F5344CB8AC3E}">
        <p14:creationId xmlns:p14="http://schemas.microsoft.com/office/powerpoint/2010/main" val="4181190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1" name="Rectangle 8200">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Titre 5">
            <a:extLst>
              <a:ext uri="{FF2B5EF4-FFF2-40B4-BE49-F238E27FC236}">
                <a16:creationId xmlns:a16="http://schemas.microsoft.com/office/drawing/2014/main" id="{60FF333F-E12D-2904-6465-EDA2BE76CFD5}"/>
              </a:ext>
            </a:extLst>
          </p:cNvPr>
          <p:cNvSpPr txBox="1">
            <a:spLocks noGrp="1"/>
          </p:cNvSpPr>
          <p:nvPr>
            <p:ph type="ctrTitle"/>
          </p:nvPr>
        </p:nvSpPr>
        <p:spPr>
          <a:xfrm>
            <a:off x="3405189" y="3133392"/>
            <a:ext cx="7930698" cy="2274155"/>
          </a:xfrm>
          <a:prstGeom prst="rect">
            <a:avLst/>
          </a:prstGeom>
        </p:spPr>
        <p:txBody>
          <a:bodyPr vert="horz" lIns="91440" tIns="45720" rIns="91440" bIns="45720" rtlCol="0" anchor="b">
            <a:normAutofit/>
          </a:bodyPr>
          <a:lstStyle/>
          <a:p>
            <a:pPr>
              <a:spcAft>
                <a:spcPts val="600"/>
              </a:spcAft>
            </a:pPr>
            <a:r>
              <a:rPr lang="en-US" sz="3500" b="1" dirty="0" err="1">
                <a:solidFill>
                  <a:srgbClr val="FFFFFF"/>
                </a:solidFill>
              </a:rPr>
              <a:t>Vous</a:t>
            </a:r>
            <a:r>
              <a:rPr lang="en-US" sz="3500" b="1" dirty="0">
                <a:solidFill>
                  <a:srgbClr val="FFFFFF"/>
                </a:solidFill>
              </a:rPr>
              <a:t> </a:t>
            </a:r>
            <a:r>
              <a:rPr lang="en-US" sz="3500" b="1" dirty="0" err="1">
                <a:solidFill>
                  <a:srgbClr val="FFFFFF"/>
                </a:solidFill>
              </a:rPr>
              <a:t>exercez</a:t>
            </a:r>
            <a:r>
              <a:rPr lang="en-US" sz="3500" b="1" dirty="0">
                <a:solidFill>
                  <a:srgbClr val="FFFFFF"/>
                </a:solidFill>
              </a:rPr>
              <a:t> </a:t>
            </a:r>
            <a:r>
              <a:rPr lang="en-US" sz="3500" b="1" dirty="0" err="1">
                <a:solidFill>
                  <a:srgbClr val="FFFFFF"/>
                </a:solidFill>
              </a:rPr>
              <a:t>une</a:t>
            </a:r>
            <a:r>
              <a:rPr lang="en-US" sz="3500" b="1" dirty="0">
                <a:solidFill>
                  <a:srgbClr val="FFFFFF"/>
                </a:solidFill>
              </a:rPr>
              <a:t> </a:t>
            </a:r>
            <a:r>
              <a:rPr lang="en-US" sz="3500" b="1" dirty="0" err="1">
                <a:solidFill>
                  <a:srgbClr val="00B0F0"/>
                </a:solidFill>
                <a:effectLst>
                  <a:outerShdw blurRad="38100" dist="38100" dir="2700000" algn="tl">
                    <a:srgbClr val="000000">
                      <a:alpha val="43137"/>
                    </a:srgbClr>
                  </a:outerShdw>
                </a:effectLst>
              </a:rPr>
              <a:t>activité</a:t>
            </a:r>
            <a:r>
              <a:rPr lang="en-US" sz="3500" b="1" dirty="0">
                <a:solidFill>
                  <a:srgbClr val="00B0F0"/>
                </a:solidFill>
                <a:effectLst>
                  <a:outerShdw blurRad="38100" dist="38100" dir="2700000" algn="tl">
                    <a:srgbClr val="000000">
                      <a:alpha val="43137"/>
                    </a:srgbClr>
                  </a:outerShdw>
                </a:effectLst>
              </a:rPr>
              <a:t> </a:t>
            </a:r>
            <a:r>
              <a:rPr lang="en-US" sz="3500" b="1" dirty="0" err="1">
                <a:solidFill>
                  <a:srgbClr val="00B0F0"/>
                </a:solidFill>
                <a:effectLst>
                  <a:outerShdw blurRad="38100" dist="38100" dir="2700000" algn="tl">
                    <a:srgbClr val="000000">
                      <a:alpha val="43137"/>
                    </a:srgbClr>
                  </a:outerShdw>
                </a:effectLst>
              </a:rPr>
              <a:t>complémentaire</a:t>
            </a:r>
            <a:r>
              <a:rPr lang="en-US" sz="3500" b="1" dirty="0">
                <a:solidFill>
                  <a:srgbClr val="00B0F0"/>
                </a:solidFill>
                <a:effectLst>
                  <a:outerShdw blurRad="38100" dist="38100" dir="2700000" algn="tl">
                    <a:srgbClr val="000000">
                      <a:alpha val="43137"/>
                    </a:srgbClr>
                  </a:outerShdw>
                </a:effectLst>
              </a:rPr>
              <a:t> </a:t>
            </a:r>
          </a:p>
          <a:p>
            <a:pPr>
              <a:spcAft>
                <a:spcPts val="600"/>
              </a:spcAft>
            </a:pPr>
            <a:r>
              <a:rPr lang="en-US" sz="3500" b="1" dirty="0">
                <a:solidFill>
                  <a:srgbClr val="FFFFFF"/>
                </a:solidFill>
              </a:rPr>
              <a:t>et </a:t>
            </a:r>
            <a:r>
              <a:rPr lang="en-US" sz="3500" b="1" dirty="0" err="1">
                <a:solidFill>
                  <a:srgbClr val="FFFFFF"/>
                </a:solidFill>
              </a:rPr>
              <a:t>êtes</a:t>
            </a:r>
            <a:r>
              <a:rPr lang="en-US" sz="3500" b="1" dirty="0">
                <a:solidFill>
                  <a:srgbClr val="FFFFFF"/>
                </a:solidFill>
              </a:rPr>
              <a:t> </a:t>
            </a:r>
            <a:r>
              <a:rPr lang="en-US" sz="3500" b="1" dirty="0" err="1">
                <a:solidFill>
                  <a:srgbClr val="FFFFFF"/>
                </a:solidFill>
              </a:rPr>
              <a:t>reconnu</a:t>
            </a:r>
            <a:r>
              <a:rPr lang="en-US" sz="3500" b="1" dirty="0">
                <a:solidFill>
                  <a:srgbClr val="FFFFFF"/>
                </a:solidFill>
              </a:rPr>
              <a:t> </a:t>
            </a:r>
            <a:r>
              <a:rPr lang="en-US" sz="3500" b="1" dirty="0" err="1">
                <a:solidFill>
                  <a:srgbClr val="FFFFFF"/>
                </a:solidFill>
              </a:rPr>
              <a:t>en</a:t>
            </a:r>
            <a:r>
              <a:rPr lang="en-US" sz="3500" b="1" dirty="0">
                <a:solidFill>
                  <a:srgbClr val="FFFFFF"/>
                </a:solidFill>
              </a:rPr>
              <a:t> </a:t>
            </a:r>
            <a:r>
              <a:rPr lang="en-US" sz="3500" b="1" dirty="0" err="1">
                <a:solidFill>
                  <a:srgbClr val="FFFFFF"/>
                </a:solidFill>
              </a:rPr>
              <a:t>incapacité</a:t>
            </a:r>
            <a:r>
              <a:rPr lang="en-US" sz="3500" b="1" dirty="0">
                <a:solidFill>
                  <a:srgbClr val="FFFFFF"/>
                </a:solidFill>
              </a:rPr>
              <a:t> de travail.</a:t>
            </a:r>
          </a:p>
        </p:txBody>
      </p:sp>
      <p:sp>
        <p:nvSpPr>
          <p:cNvPr id="4" name="Espace réservé de la date 3">
            <a:extLst>
              <a:ext uri="{FF2B5EF4-FFF2-40B4-BE49-F238E27FC236}">
                <a16:creationId xmlns:a16="http://schemas.microsoft.com/office/drawing/2014/main" id="{B7850073-587A-71B4-8990-E9A19D169251}"/>
              </a:ext>
            </a:extLst>
          </p:cNvPr>
          <p:cNvSpPr>
            <a:spLocks noGrp="1"/>
          </p:cNvSpPr>
          <p:nvPr>
            <p:ph type="dt" sz="half" idx="10"/>
          </p:nvPr>
        </p:nvSpPr>
        <p:spPr>
          <a:xfrm>
            <a:off x="661988" y="198437"/>
            <a:ext cx="2743200" cy="365125"/>
          </a:xfrm>
        </p:spPr>
        <p:txBody>
          <a:bodyPr>
            <a:normAutofit/>
          </a:bodyPr>
          <a:lstStyle/>
          <a:p>
            <a:pPr>
              <a:spcAft>
                <a:spcPts val="600"/>
              </a:spcAft>
            </a:pPr>
            <a:fld id="{F4BE794B-2E0D-43BF-970B-AFF8CD69C517}" type="datetime6">
              <a:rPr lang="fr-BE" smtClean="0">
                <a:solidFill>
                  <a:srgbClr val="FFFFFF"/>
                </a:solidFill>
              </a:rPr>
              <a:pPr>
                <a:spcAft>
                  <a:spcPts val="600"/>
                </a:spcAft>
              </a:pPr>
              <a:t>novembre 23</a:t>
            </a:fld>
            <a:endParaRPr lang="fr-BE">
              <a:solidFill>
                <a:srgbClr val="FFFFFF"/>
              </a:solidFill>
            </a:endParaRPr>
          </a:p>
        </p:txBody>
      </p:sp>
      <p:sp>
        <p:nvSpPr>
          <p:cNvPr id="5" name="Espace réservé du pied de page 4">
            <a:extLst>
              <a:ext uri="{FF2B5EF4-FFF2-40B4-BE49-F238E27FC236}">
                <a16:creationId xmlns:a16="http://schemas.microsoft.com/office/drawing/2014/main" id="{95EC230D-12ED-3D31-2E07-48F241108A11}"/>
              </a:ext>
            </a:extLst>
          </p:cNvPr>
          <p:cNvSpPr>
            <a:spLocks noGrp="1"/>
          </p:cNvSpPr>
          <p:nvPr>
            <p:ph type="ftr" sz="quarter" idx="11"/>
          </p:nvPr>
        </p:nvSpPr>
        <p:spPr>
          <a:xfrm rot="16200000">
            <a:off x="-550212" y="1934585"/>
            <a:ext cx="2789529" cy="365125"/>
          </a:xfrm>
        </p:spPr>
        <p:txBody>
          <a:bodyPr>
            <a:normAutofit/>
          </a:bodyPr>
          <a:lstStyle/>
          <a:p>
            <a:pPr>
              <a:spcAft>
                <a:spcPts val="600"/>
              </a:spcAft>
            </a:pPr>
            <a:r>
              <a:rPr lang="fr-FR">
                <a:solidFill>
                  <a:srgbClr val="FFFFFF"/>
                </a:solidFill>
              </a:rPr>
              <a:t>© SOS BURNOUT BELGIQUE                 </a:t>
            </a:r>
            <a:endParaRPr lang="fr-BE">
              <a:solidFill>
                <a:srgbClr val="FFFFFF"/>
              </a:solidFill>
            </a:endParaRPr>
          </a:p>
        </p:txBody>
      </p:sp>
      <p:sp>
        <p:nvSpPr>
          <p:cNvPr id="820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8205" name="Straight Connector 820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820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820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pic>
        <p:nvPicPr>
          <p:cNvPr id="10242" name="Picture 2" descr="Gratuit Surface à Rayures Bleues, Rouges Et Jaunes Photos">
            <a:extLst>
              <a:ext uri="{FF2B5EF4-FFF2-40B4-BE49-F238E27FC236}">
                <a16:creationId xmlns:a16="http://schemas.microsoft.com/office/drawing/2014/main" id="{B7685623-93A2-78AE-789F-66FB7EC65A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8333" r="60414"/>
          <a:stretch/>
        </p:blipFill>
        <p:spPr bwMode="auto">
          <a:xfrm>
            <a:off x="1212858" y="1164776"/>
            <a:ext cx="3866101"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895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Gratuit Ampoule Photos">
            <a:extLst>
              <a:ext uri="{FF2B5EF4-FFF2-40B4-BE49-F238E27FC236}">
                <a16:creationId xmlns:a16="http://schemas.microsoft.com/office/drawing/2014/main" id="{7A1EEF28-78C6-2CA7-8098-9B283D9183D6}"/>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b="503"/>
          <a:stretch/>
        </p:blipFill>
        <p:spPr bwMode="auto">
          <a:xfrm>
            <a:off x="231687" y="395276"/>
            <a:ext cx="5499187" cy="5471535"/>
          </a:xfrm>
          <a:custGeom>
            <a:avLst/>
            <a:gdLst/>
            <a:ahLst/>
            <a:cxnLst/>
            <a:rect l="l" t="t" r="r" b="b"/>
            <a:pathLst>
              <a:path w="4926647" h="4901874">
                <a:moveTo>
                  <a:pt x="2827942" y="2033"/>
                </a:moveTo>
                <a:cubicBezTo>
                  <a:pt x="2901705" y="5050"/>
                  <a:pt x="2973640" y="11422"/>
                  <a:pt x="3043325" y="21136"/>
                </a:cubicBezTo>
                <a:cubicBezTo>
                  <a:pt x="3600804" y="98849"/>
                  <a:pt x="4185553" y="476257"/>
                  <a:pt x="4498894" y="902802"/>
                </a:cubicBezTo>
                <a:cubicBezTo>
                  <a:pt x="4812235" y="1329346"/>
                  <a:pt x="4950223" y="2037621"/>
                  <a:pt x="4923373" y="2580407"/>
                </a:cubicBezTo>
                <a:cubicBezTo>
                  <a:pt x="4896522" y="3123192"/>
                  <a:pt x="4745612" y="3772883"/>
                  <a:pt x="4337788" y="4159516"/>
                </a:cubicBezTo>
                <a:cubicBezTo>
                  <a:pt x="3929963" y="4546150"/>
                  <a:pt x="3081282" y="4930377"/>
                  <a:pt x="2476425" y="4900207"/>
                </a:cubicBezTo>
                <a:cubicBezTo>
                  <a:pt x="1871566" y="4870038"/>
                  <a:pt x="1119757" y="4406651"/>
                  <a:pt x="708641" y="3978500"/>
                </a:cubicBezTo>
                <a:cubicBezTo>
                  <a:pt x="297525" y="3550349"/>
                  <a:pt x="-64504" y="2921632"/>
                  <a:pt x="9726" y="2331303"/>
                </a:cubicBezTo>
                <a:cubicBezTo>
                  <a:pt x="83957" y="1740973"/>
                  <a:pt x="273797" y="1052469"/>
                  <a:pt x="1154021" y="436525"/>
                </a:cubicBezTo>
                <a:cubicBezTo>
                  <a:pt x="1705608" y="124217"/>
                  <a:pt x="2311596" y="-19083"/>
                  <a:pt x="2827942" y="2033"/>
                </a:cubicBezTo>
                <a:close/>
              </a:path>
            </a:pathLst>
          </a:custGeom>
          <a:noFill/>
          <a:extLst>
            <a:ext uri="{909E8E84-426E-40DD-AFC4-6F175D3DCCD1}">
              <a14:hiddenFill xmlns:a14="http://schemas.microsoft.com/office/drawing/2010/main">
                <a:solidFill>
                  <a:srgbClr val="FFFFFF"/>
                </a:solidFill>
              </a14:hiddenFill>
            </a:ext>
          </a:extLst>
        </p:spPr>
      </p:pic>
      <p:grpSp>
        <p:nvGrpSpPr>
          <p:cNvPr id="2103" name="Group 2102">
            <a:extLst>
              <a:ext uri="{FF2B5EF4-FFF2-40B4-BE49-F238E27FC236}">
                <a16:creationId xmlns:a16="http://schemas.microsoft.com/office/drawing/2014/main" id="{A825BD3A-E149-3C61-449F-23D1B09562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86" y="4780067"/>
            <a:ext cx="2129121" cy="2098001"/>
            <a:chOff x="-60285" y="4581559"/>
            <a:chExt cx="2330572" cy="2296509"/>
          </a:xfrm>
        </p:grpSpPr>
        <p:sp>
          <p:nvSpPr>
            <p:cNvPr id="2104" name="Freeform: Shape 2103">
              <a:extLst>
                <a:ext uri="{FF2B5EF4-FFF2-40B4-BE49-F238E27FC236}">
                  <a16:creationId xmlns:a16="http://schemas.microsoft.com/office/drawing/2014/main" id="{C43B6EA6-9E0B-9973-F921-86CF410D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400132">
              <a:off x="1054559" y="5611570"/>
              <a:ext cx="374890" cy="373361"/>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849482"/>
                <a:gd name="connsiteY0" fmla="*/ 2 h 4963949"/>
                <a:gd name="connsiteX1" fmla="*/ 4735908 w 4849482"/>
                <a:gd name="connsiteY1" fmla="*/ 1905908 h 4963949"/>
                <a:gd name="connsiteX2" fmla="*/ 4451030 w 4849482"/>
                <a:gd name="connsiteY2" fmla="*/ 3809089 h 4963949"/>
                <a:gd name="connsiteX3" fmla="*/ 3419865 w 4849482"/>
                <a:gd name="connsiteY3" fmla="*/ 4844857 h 4963949"/>
                <a:gd name="connsiteX4" fmla="*/ 1074535 w 4849482"/>
                <a:gd name="connsiteY4" fmla="*/ 4657238 h 4963949"/>
                <a:gd name="connsiteX5" fmla="*/ 33359 w 4849482"/>
                <a:gd name="connsiteY5" fmla="*/ 2995667 h 4963949"/>
                <a:gd name="connsiteX6" fmla="*/ 592137 w 4849482"/>
                <a:gd name="connsiteY6" fmla="*/ 805858 h 4963949"/>
                <a:gd name="connsiteX7" fmla="*/ 2649000 w 4849482"/>
                <a:gd name="connsiteY7" fmla="*/ 2 h 4963949"/>
                <a:gd name="connsiteX0" fmla="*/ 2649000 w 4942023"/>
                <a:gd name="connsiteY0" fmla="*/ 2 h 4678955"/>
                <a:gd name="connsiteX1" fmla="*/ 4735908 w 4942023"/>
                <a:gd name="connsiteY1" fmla="*/ 1905908 h 4678955"/>
                <a:gd name="connsiteX2" fmla="*/ 4451030 w 4942023"/>
                <a:gd name="connsiteY2" fmla="*/ 3809089 h 4678955"/>
                <a:gd name="connsiteX3" fmla="*/ 1074535 w 4942023"/>
                <a:gd name="connsiteY3" fmla="*/ 4657238 h 4678955"/>
                <a:gd name="connsiteX4" fmla="*/ 33359 w 4942023"/>
                <a:gd name="connsiteY4" fmla="*/ 2995667 h 4678955"/>
                <a:gd name="connsiteX5" fmla="*/ 592137 w 4942023"/>
                <a:gd name="connsiteY5" fmla="*/ 805858 h 4678955"/>
                <a:gd name="connsiteX6" fmla="*/ 2649000 w 4942023"/>
                <a:gd name="connsiteY6" fmla="*/ 2 h 4678955"/>
                <a:gd name="connsiteX0" fmla="*/ 2649000 w 4806392"/>
                <a:gd name="connsiteY0" fmla="*/ 2 h 4842789"/>
                <a:gd name="connsiteX1" fmla="*/ 4735908 w 4806392"/>
                <a:gd name="connsiteY1" fmla="*/ 1905908 h 4842789"/>
                <a:gd name="connsiteX2" fmla="*/ 3706624 w 4806392"/>
                <a:gd name="connsiteY2" fmla="*/ 4493428 h 4842789"/>
                <a:gd name="connsiteX3" fmla="*/ 1074535 w 4806392"/>
                <a:gd name="connsiteY3" fmla="*/ 4657238 h 4842789"/>
                <a:gd name="connsiteX4" fmla="*/ 33359 w 4806392"/>
                <a:gd name="connsiteY4" fmla="*/ 2995667 h 4842789"/>
                <a:gd name="connsiteX5" fmla="*/ 592137 w 4806392"/>
                <a:gd name="connsiteY5" fmla="*/ 805858 h 4842789"/>
                <a:gd name="connsiteX6" fmla="*/ 2649000 w 4806392"/>
                <a:gd name="connsiteY6" fmla="*/ 2 h 4842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6392" h="4842789">
                  <a:moveTo>
                    <a:pt x="2649000" y="2"/>
                  </a:moveTo>
                  <a:cubicBezTo>
                    <a:pt x="3339628" y="183344"/>
                    <a:pt x="4435570" y="1271060"/>
                    <a:pt x="4735908" y="1905908"/>
                  </a:cubicBezTo>
                  <a:cubicBezTo>
                    <a:pt x="5036246" y="2540756"/>
                    <a:pt x="4316853" y="4034873"/>
                    <a:pt x="3706624" y="4493428"/>
                  </a:cubicBezTo>
                  <a:cubicBezTo>
                    <a:pt x="3096395" y="4951983"/>
                    <a:pt x="1686746" y="4906865"/>
                    <a:pt x="1074535" y="4657238"/>
                  </a:cubicBezTo>
                  <a:cubicBezTo>
                    <a:pt x="462324" y="4407611"/>
                    <a:pt x="145196" y="3624902"/>
                    <a:pt x="33359" y="2995667"/>
                  </a:cubicBezTo>
                  <a:cubicBezTo>
                    <a:pt x="-94426" y="2318585"/>
                    <a:pt x="156197" y="1305135"/>
                    <a:pt x="592137" y="805858"/>
                  </a:cubicBezTo>
                  <a:cubicBezTo>
                    <a:pt x="1028077" y="306581"/>
                    <a:pt x="1996327" y="30750"/>
                    <a:pt x="2649000" y="2"/>
                  </a:cubicBezTo>
                  <a:close/>
                </a:path>
              </a:pathLst>
            </a:cu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05" name="Freeform: Shape 2104">
              <a:extLst>
                <a:ext uri="{FF2B5EF4-FFF2-40B4-BE49-F238E27FC236}">
                  <a16:creationId xmlns:a16="http://schemas.microsoft.com/office/drawing/2014/main" id="{5C1932EE-D34B-922C-21DE-B9EDF81185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29076">
              <a:off x="962723" y="6319494"/>
              <a:ext cx="1307564" cy="558574"/>
            </a:xfrm>
            <a:custGeom>
              <a:avLst/>
              <a:gdLst>
                <a:gd name="connsiteX0" fmla="*/ 1307564 w 1307564"/>
                <a:gd name="connsiteY0" fmla="*/ 360848 h 558574"/>
                <a:gd name="connsiteX1" fmla="*/ 1264610 w 1307564"/>
                <a:gd name="connsiteY1" fmla="*/ 558387 h 558574"/>
                <a:gd name="connsiteX2" fmla="*/ 496925 w 1307564"/>
                <a:gd name="connsiteY2" fmla="*/ 469382 h 558574"/>
                <a:gd name="connsiteX3" fmla="*/ 472802 w 1307564"/>
                <a:gd name="connsiteY3" fmla="*/ 464872 h 558574"/>
                <a:gd name="connsiteX4" fmla="*/ 0 w 1307564"/>
                <a:gd name="connsiteY4" fmla="*/ 0 h 558574"/>
                <a:gd name="connsiteX5" fmla="*/ 152076 w 1307564"/>
                <a:gd name="connsiteY5" fmla="*/ 41404 h 558574"/>
                <a:gd name="connsiteX6" fmla="*/ 1307564 w 1307564"/>
                <a:gd name="connsiteY6" fmla="*/ 360848 h 558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7564" h="558574">
                  <a:moveTo>
                    <a:pt x="1307564" y="360848"/>
                  </a:moveTo>
                  <a:cubicBezTo>
                    <a:pt x="1303188" y="403876"/>
                    <a:pt x="1279827" y="564823"/>
                    <a:pt x="1264610" y="558387"/>
                  </a:cubicBezTo>
                  <a:cubicBezTo>
                    <a:pt x="1237694" y="559849"/>
                    <a:pt x="802592" y="520038"/>
                    <a:pt x="496925" y="469382"/>
                  </a:cubicBezTo>
                  <a:lnTo>
                    <a:pt x="472802" y="464872"/>
                  </a:lnTo>
                  <a:lnTo>
                    <a:pt x="0" y="0"/>
                  </a:lnTo>
                  <a:lnTo>
                    <a:pt x="152076" y="41404"/>
                  </a:lnTo>
                  <a:cubicBezTo>
                    <a:pt x="614511" y="166095"/>
                    <a:pt x="1270124" y="336305"/>
                    <a:pt x="1307564" y="360848"/>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06" name="Freeform: Shape 2105">
              <a:extLst>
                <a:ext uri="{FF2B5EF4-FFF2-40B4-BE49-F238E27FC236}">
                  <a16:creationId xmlns:a16="http://schemas.microsoft.com/office/drawing/2014/main" id="{8A1A34FE-FDB4-353C-884F-97E00A77C8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29076">
              <a:off x="962723" y="6319494"/>
              <a:ext cx="1307564" cy="558574"/>
            </a:xfrm>
            <a:custGeom>
              <a:avLst/>
              <a:gdLst>
                <a:gd name="connsiteX0" fmla="*/ 1307564 w 1307564"/>
                <a:gd name="connsiteY0" fmla="*/ 360848 h 558574"/>
                <a:gd name="connsiteX1" fmla="*/ 1264610 w 1307564"/>
                <a:gd name="connsiteY1" fmla="*/ 558387 h 558574"/>
                <a:gd name="connsiteX2" fmla="*/ 496925 w 1307564"/>
                <a:gd name="connsiteY2" fmla="*/ 469382 h 558574"/>
                <a:gd name="connsiteX3" fmla="*/ 472802 w 1307564"/>
                <a:gd name="connsiteY3" fmla="*/ 464872 h 558574"/>
                <a:gd name="connsiteX4" fmla="*/ 0 w 1307564"/>
                <a:gd name="connsiteY4" fmla="*/ 0 h 558574"/>
                <a:gd name="connsiteX5" fmla="*/ 152076 w 1307564"/>
                <a:gd name="connsiteY5" fmla="*/ 41404 h 558574"/>
                <a:gd name="connsiteX6" fmla="*/ 1307564 w 1307564"/>
                <a:gd name="connsiteY6" fmla="*/ 360848 h 558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7564" h="558574">
                  <a:moveTo>
                    <a:pt x="1307564" y="360848"/>
                  </a:moveTo>
                  <a:cubicBezTo>
                    <a:pt x="1303188" y="403876"/>
                    <a:pt x="1279827" y="564823"/>
                    <a:pt x="1264610" y="558387"/>
                  </a:cubicBezTo>
                  <a:cubicBezTo>
                    <a:pt x="1237694" y="559849"/>
                    <a:pt x="802592" y="520038"/>
                    <a:pt x="496925" y="469382"/>
                  </a:cubicBezTo>
                  <a:lnTo>
                    <a:pt x="472802" y="464872"/>
                  </a:lnTo>
                  <a:lnTo>
                    <a:pt x="0" y="0"/>
                  </a:lnTo>
                  <a:lnTo>
                    <a:pt x="152076" y="41404"/>
                  </a:lnTo>
                  <a:cubicBezTo>
                    <a:pt x="614511" y="166095"/>
                    <a:pt x="1270124" y="336305"/>
                    <a:pt x="1307564" y="360848"/>
                  </a:cubicBezTo>
                  <a:close/>
                </a:path>
              </a:pathLst>
            </a:custGeom>
            <a:solidFill>
              <a:schemeClr val="accent3">
                <a:lumMod val="20000"/>
                <a:lumOff val="8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07" name="Freeform: Shape 2106">
              <a:extLst>
                <a:ext uri="{FF2B5EF4-FFF2-40B4-BE49-F238E27FC236}">
                  <a16:creationId xmlns:a16="http://schemas.microsoft.com/office/drawing/2014/main" id="{9765F686-D93C-21BC-5196-BEC7649DE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938007" flipV="1">
              <a:off x="-570599" y="5091873"/>
              <a:ext cx="1904974" cy="884345"/>
            </a:xfrm>
            <a:custGeom>
              <a:avLst/>
              <a:gdLst>
                <a:gd name="connsiteX0" fmla="*/ 0 w 1904974"/>
                <a:gd name="connsiteY0" fmla="*/ 421557 h 884345"/>
                <a:gd name="connsiteX1" fmla="*/ 416370 w 1904974"/>
                <a:gd name="connsiteY1" fmla="*/ 530740 h 884345"/>
                <a:gd name="connsiteX2" fmla="*/ 1800731 w 1904974"/>
                <a:gd name="connsiteY2" fmla="*/ 866036 h 884345"/>
                <a:gd name="connsiteX3" fmla="*/ 1904485 w 1904974"/>
                <a:gd name="connsiteY3" fmla="*/ 880134 h 884345"/>
                <a:gd name="connsiteX4" fmla="*/ 1894966 w 1904974"/>
                <a:gd name="connsiteY4" fmla="*/ 779469 h 884345"/>
                <a:gd name="connsiteX5" fmla="*/ 1761844 w 1904974"/>
                <a:gd name="connsiteY5" fmla="*/ 402374 h 884345"/>
                <a:gd name="connsiteX6" fmla="*/ 1377785 w 1904974"/>
                <a:gd name="connsiteY6" fmla="*/ 3317 h 884345"/>
                <a:gd name="connsiteX7" fmla="*/ 1372668 w 1904974"/>
                <a:gd name="connsiteY7" fmla="*/ 0 h 884345"/>
                <a:gd name="connsiteX8" fmla="*/ 337869 w 1904974"/>
                <a:gd name="connsiteY8" fmla="*/ 139908 h 884345"/>
                <a:gd name="connsiteX9" fmla="*/ 188081 w 1904974"/>
                <a:gd name="connsiteY9" fmla="*/ 203651 h 884345"/>
                <a:gd name="connsiteX10" fmla="*/ 125663 w 1904974"/>
                <a:gd name="connsiteY10" fmla="*/ 268413 h 884345"/>
                <a:gd name="connsiteX11" fmla="*/ 0 w 1904974"/>
                <a:gd name="connsiteY11" fmla="*/ 421557 h 88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4974" h="884345">
                  <a:moveTo>
                    <a:pt x="0" y="421557"/>
                  </a:moveTo>
                  <a:cubicBezTo>
                    <a:pt x="3634" y="427260"/>
                    <a:pt x="235761" y="473169"/>
                    <a:pt x="416370" y="530740"/>
                  </a:cubicBezTo>
                  <a:lnTo>
                    <a:pt x="1800731" y="866036"/>
                  </a:lnTo>
                  <a:cubicBezTo>
                    <a:pt x="1847450" y="875071"/>
                    <a:pt x="1894389" y="892323"/>
                    <a:pt x="1904485" y="880134"/>
                  </a:cubicBezTo>
                  <a:cubicBezTo>
                    <a:pt x="1907165" y="859490"/>
                    <a:pt x="1898113" y="808332"/>
                    <a:pt x="1894966" y="779469"/>
                  </a:cubicBezTo>
                  <a:cubicBezTo>
                    <a:pt x="1878988" y="675447"/>
                    <a:pt x="1847255" y="520751"/>
                    <a:pt x="1761844" y="402374"/>
                  </a:cubicBezTo>
                  <a:cubicBezTo>
                    <a:pt x="1676433" y="283997"/>
                    <a:pt x="1531056" y="114087"/>
                    <a:pt x="1377785" y="3317"/>
                  </a:cubicBezTo>
                  <a:lnTo>
                    <a:pt x="1372668" y="0"/>
                  </a:lnTo>
                  <a:lnTo>
                    <a:pt x="337869" y="139908"/>
                  </a:lnTo>
                  <a:lnTo>
                    <a:pt x="188081" y="203651"/>
                  </a:lnTo>
                  <a:lnTo>
                    <a:pt x="125663" y="268413"/>
                  </a:lnTo>
                  <a:cubicBezTo>
                    <a:pt x="56438" y="343137"/>
                    <a:pt x="7361" y="404648"/>
                    <a:pt x="0" y="421557"/>
                  </a:cubicBezTo>
                  <a:close/>
                </a:path>
              </a:pathLst>
            </a:cu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08" name="Freeform: Shape 2107">
              <a:extLst>
                <a:ext uri="{FF2B5EF4-FFF2-40B4-BE49-F238E27FC236}">
                  <a16:creationId xmlns:a16="http://schemas.microsoft.com/office/drawing/2014/main" id="{FE8DE9D2-D672-9E15-CAC0-BF51EC189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938007" flipV="1">
              <a:off x="-570599" y="5091873"/>
              <a:ext cx="1904974" cy="884345"/>
            </a:xfrm>
            <a:custGeom>
              <a:avLst/>
              <a:gdLst>
                <a:gd name="connsiteX0" fmla="*/ 0 w 1904974"/>
                <a:gd name="connsiteY0" fmla="*/ 421557 h 884345"/>
                <a:gd name="connsiteX1" fmla="*/ 416370 w 1904974"/>
                <a:gd name="connsiteY1" fmla="*/ 530740 h 884345"/>
                <a:gd name="connsiteX2" fmla="*/ 1800731 w 1904974"/>
                <a:gd name="connsiteY2" fmla="*/ 866036 h 884345"/>
                <a:gd name="connsiteX3" fmla="*/ 1904485 w 1904974"/>
                <a:gd name="connsiteY3" fmla="*/ 880134 h 884345"/>
                <a:gd name="connsiteX4" fmla="*/ 1894966 w 1904974"/>
                <a:gd name="connsiteY4" fmla="*/ 779469 h 884345"/>
                <a:gd name="connsiteX5" fmla="*/ 1761844 w 1904974"/>
                <a:gd name="connsiteY5" fmla="*/ 402374 h 884345"/>
                <a:gd name="connsiteX6" fmla="*/ 1377785 w 1904974"/>
                <a:gd name="connsiteY6" fmla="*/ 3317 h 884345"/>
                <a:gd name="connsiteX7" fmla="*/ 1372668 w 1904974"/>
                <a:gd name="connsiteY7" fmla="*/ 0 h 884345"/>
                <a:gd name="connsiteX8" fmla="*/ 337869 w 1904974"/>
                <a:gd name="connsiteY8" fmla="*/ 139908 h 884345"/>
                <a:gd name="connsiteX9" fmla="*/ 188081 w 1904974"/>
                <a:gd name="connsiteY9" fmla="*/ 203651 h 884345"/>
                <a:gd name="connsiteX10" fmla="*/ 125663 w 1904974"/>
                <a:gd name="connsiteY10" fmla="*/ 268413 h 884345"/>
                <a:gd name="connsiteX11" fmla="*/ 0 w 1904974"/>
                <a:gd name="connsiteY11" fmla="*/ 421557 h 88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4974" h="884345">
                  <a:moveTo>
                    <a:pt x="0" y="421557"/>
                  </a:moveTo>
                  <a:cubicBezTo>
                    <a:pt x="3634" y="427260"/>
                    <a:pt x="235761" y="473169"/>
                    <a:pt x="416370" y="530740"/>
                  </a:cubicBezTo>
                  <a:lnTo>
                    <a:pt x="1800731" y="866036"/>
                  </a:lnTo>
                  <a:cubicBezTo>
                    <a:pt x="1847450" y="875071"/>
                    <a:pt x="1894389" y="892323"/>
                    <a:pt x="1904485" y="880134"/>
                  </a:cubicBezTo>
                  <a:cubicBezTo>
                    <a:pt x="1907165" y="859490"/>
                    <a:pt x="1898113" y="808332"/>
                    <a:pt x="1894966" y="779469"/>
                  </a:cubicBezTo>
                  <a:cubicBezTo>
                    <a:pt x="1878988" y="675447"/>
                    <a:pt x="1847255" y="520751"/>
                    <a:pt x="1761844" y="402374"/>
                  </a:cubicBezTo>
                  <a:cubicBezTo>
                    <a:pt x="1676433" y="283997"/>
                    <a:pt x="1531056" y="114087"/>
                    <a:pt x="1377785" y="3317"/>
                  </a:cubicBezTo>
                  <a:lnTo>
                    <a:pt x="1372668" y="0"/>
                  </a:lnTo>
                  <a:lnTo>
                    <a:pt x="337869" y="139908"/>
                  </a:lnTo>
                  <a:lnTo>
                    <a:pt x="188081" y="203651"/>
                  </a:lnTo>
                  <a:lnTo>
                    <a:pt x="125663" y="268413"/>
                  </a:lnTo>
                  <a:cubicBezTo>
                    <a:pt x="56438" y="343137"/>
                    <a:pt x="7361" y="404648"/>
                    <a:pt x="0" y="421557"/>
                  </a:cubicBezTo>
                  <a:close/>
                </a:path>
              </a:pathLst>
            </a:custGeom>
            <a:solidFill>
              <a:schemeClr val="accent4">
                <a:lumMod val="40000"/>
                <a:lumOff val="60000"/>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098" name="ZoneTexte 2097">
            <a:extLst>
              <a:ext uri="{FF2B5EF4-FFF2-40B4-BE49-F238E27FC236}">
                <a16:creationId xmlns:a16="http://schemas.microsoft.com/office/drawing/2014/main" id="{E33F6EF0-D542-4DFF-6F0B-E91741F29618}"/>
              </a:ext>
            </a:extLst>
          </p:cNvPr>
          <p:cNvSpPr txBox="1"/>
          <p:nvPr/>
        </p:nvSpPr>
        <p:spPr>
          <a:xfrm>
            <a:off x="6163397" y="919843"/>
            <a:ext cx="5499186" cy="4090307"/>
          </a:xfrm>
          <a:prstGeom prst="rect">
            <a:avLst/>
          </a:prstGeom>
        </p:spPr>
        <p:txBody>
          <a:bodyPr vert="horz" lIns="91440" tIns="45720" rIns="91440" bIns="45720" rtlCol="0">
            <a:normAutofit/>
          </a:bodyPr>
          <a:lstStyle/>
          <a:p>
            <a:pPr>
              <a:lnSpc>
                <a:spcPct val="90000"/>
              </a:lnSpc>
              <a:spcAft>
                <a:spcPts val="800"/>
              </a:spcAft>
            </a:pPr>
            <a:r>
              <a:rPr lang="en-US" sz="2000" dirty="0">
                <a:effectLst/>
              </a:rPr>
              <a:t>Sous </a:t>
            </a:r>
            <a:r>
              <a:rPr lang="en-US" sz="2000" dirty="0" err="1">
                <a:effectLst/>
              </a:rPr>
              <a:t>peine</a:t>
            </a:r>
            <a:r>
              <a:rPr lang="en-US" sz="2000" dirty="0"/>
              <a:t> </a:t>
            </a:r>
            <a:r>
              <a:rPr lang="en-US" sz="2000" dirty="0">
                <a:effectLst/>
              </a:rPr>
              <a:t>de </a:t>
            </a:r>
            <a:r>
              <a:rPr lang="en-US" sz="2000" dirty="0" err="1">
                <a:effectLst/>
              </a:rPr>
              <a:t>de</a:t>
            </a:r>
            <a:r>
              <a:rPr lang="en-US" sz="2000" dirty="0">
                <a:effectLst/>
              </a:rPr>
              <a:t> sanctions </a:t>
            </a:r>
            <a:r>
              <a:rPr lang="en-US" sz="2000" dirty="0" err="1">
                <a:effectLst/>
              </a:rPr>
              <a:t>financières</a:t>
            </a:r>
            <a:r>
              <a:rPr lang="en-US" sz="2000" dirty="0">
                <a:effectLst/>
              </a:rPr>
              <a:t>, </a:t>
            </a:r>
            <a:r>
              <a:rPr lang="en-US" sz="2000" dirty="0" err="1">
                <a:effectLst/>
              </a:rPr>
              <a:t>lorsque</a:t>
            </a:r>
            <a:r>
              <a:rPr lang="en-US" sz="2000" dirty="0">
                <a:effectLst/>
              </a:rPr>
              <a:t> </a:t>
            </a:r>
            <a:r>
              <a:rPr lang="en-US" sz="2000" dirty="0" err="1"/>
              <a:t>v</a:t>
            </a:r>
            <a:r>
              <a:rPr lang="en-US" sz="2000" dirty="0" err="1">
                <a:effectLst/>
              </a:rPr>
              <a:t>ous</a:t>
            </a:r>
            <a:r>
              <a:rPr lang="en-US" sz="2000" dirty="0">
                <a:effectLst/>
              </a:rPr>
              <a:t> </a:t>
            </a:r>
            <a:r>
              <a:rPr lang="en-US" sz="2000" dirty="0" err="1"/>
              <a:t>exercez</a:t>
            </a:r>
            <a:r>
              <a:rPr lang="en-US" sz="2000" dirty="0"/>
              <a:t> </a:t>
            </a:r>
            <a:r>
              <a:rPr lang="en-US" sz="2000" dirty="0" err="1"/>
              <a:t>une</a:t>
            </a:r>
            <a:r>
              <a:rPr lang="en-US" sz="2000" dirty="0"/>
              <a:t> </a:t>
            </a:r>
            <a:r>
              <a:rPr lang="en-US" sz="2000" dirty="0" err="1"/>
              <a:t>activité</a:t>
            </a:r>
            <a:r>
              <a:rPr lang="en-US" sz="2000" dirty="0"/>
              <a:t> </a:t>
            </a:r>
            <a:r>
              <a:rPr lang="en-US" sz="2000" dirty="0" err="1"/>
              <a:t>complémentaire</a:t>
            </a:r>
            <a:r>
              <a:rPr lang="en-US" sz="2000" dirty="0"/>
              <a:t> et que </a:t>
            </a:r>
            <a:r>
              <a:rPr lang="en-US" sz="2000" dirty="0" err="1"/>
              <a:t>vous</a:t>
            </a:r>
            <a:r>
              <a:rPr lang="en-US" sz="2000" dirty="0"/>
              <a:t> </a:t>
            </a:r>
            <a:r>
              <a:rPr lang="en-US" sz="2000" dirty="0" err="1"/>
              <a:t>êtes</a:t>
            </a:r>
            <a:r>
              <a:rPr lang="en-US" sz="2000" dirty="0"/>
              <a:t> </a:t>
            </a:r>
            <a:r>
              <a:rPr lang="en-US" sz="2000" dirty="0" err="1"/>
              <a:t>reconnu</a:t>
            </a:r>
            <a:r>
              <a:rPr lang="en-US" sz="2000" dirty="0"/>
              <a:t> </a:t>
            </a:r>
            <a:r>
              <a:rPr lang="en-US" sz="2000" dirty="0" err="1"/>
              <a:t>en</a:t>
            </a:r>
            <a:r>
              <a:rPr lang="en-US" sz="2000" dirty="0"/>
              <a:t> </a:t>
            </a:r>
            <a:r>
              <a:rPr lang="en-US" sz="2000" dirty="0" err="1"/>
              <a:t>incapacité</a:t>
            </a:r>
            <a:r>
              <a:rPr lang="en-US" sz="2000" dirty="0"/>
              <a:t> de travail, </a:t>
            </a:r>
            <a:r>
              <a:rPr lang="en-US" sz="2000" dirty="0" err="1"/>
              <a:t>vous</a:t>
            </a:r>
            <a:r>
              <a:rPr lang="en-US" sz="2000" dirty="0"/>
              <a:t> </a:t>
            </a:r>
            <a:r>
              <a:rPr lang="en-US" sz="2000" dirty="0" err="1">
                <a:effectLst/>
              </a:rPr>
              <a:t>devez</a:t>
            </a:r>
            <a:r>
              <a:rPr lang="en-US" sz="2000" dirty="0">
                <a:effectLst/>
              </a:rPr>
              <a:t> </a:t>
            </a:r>
            <a:r>
              <a:rPr lang="en-US" sz="2000" b="1" dirty="0">
                <a:solidFill>
                  <a:srgbClr val="00B0F0"/>
                </a:solidFill>
                <a:effectLst/>
              </a:rPr>
              <a:t>cesser </a:t>
            </a:r>
            <a:r>
              <a:rPr lang="en-US" sz="2000" b="1" dirty="0" err="1">
                <a:solidFill>
                  <a:srgbClr val="00B0F0"/>
                </a:solidFill>
                <a:effectLst/>
              </a:rPr>
              <a:t>toute</a:t>
            </a:r>
            <a:r>
              <a:rPr lang="en-US" sz="2000" b="1" dirty="0">
                <a:solidFill>
                  <a:srgbClr val="00B0F0"/>
                </a:solidFill>
                <a:effectLst/>
              </a:rPr>
              <a:t> </a:t>
            </a:r>
            <a:r>
              <a:rPr lang="en-US" sz="2000" b="1" dirty="0" err="1">
                <a:solidFill>
                  <a:srgbClr val="00B0F0"/>
                </a:solidFill>
                <a:effectLst/>
              </a:rPr>
              <a:t>activité</a:t>
            </a:r>
            <a:r>
              <a:rPr lang="en-US" sz="2000" dirty="0">
                <a:effectLst/>
              </a:rPr>
              <a:t>, </a:t>
            </a:r>
            <a:r>
              <a:rPr lang="en-US" sz="2000" dirty="0" err="1">
                <a:effectLst/>
              </a:rPr>
              <a:t>salariée</a:t>
            </a:r>
            <a:r>
              <a:rPr lang="en-US" sz="2000" dirty="0">
                <a:effectLst/>
              </a:rPr>
              <a:t> et </a:t>
            </a:r>
            <a:r>
              <a:rPr lang="en-US" sz="2000" dirty="0" err="1">
                <a:effectLst/>
              </a:rPr>
              <a:t>complémentaire</a:t>
            </a:r>
            <a:r>
              <a:rPr lang="en-US" sz="2000" dirty="0"/>
              <a:t>.</a:t>
            </a:r>
          </a:p>
          <a:p>
            <a:pPr>
              <a:lnSpc>
                <a:spcPct val="90000"/>
              </a:lnSpc>
              <a:spcAft>
                <a:spcPts val="800"/>
              </a:spcAft>
            </a:pPr>
            <a:endParaRPr lang="en-US" sz="2000" dirty="0"/>
          </a:p>
          <a:p>
            <a:pPr>
              <a:lnSpc>
                <a:spcPct val="90000"/>
              </a:lnSpc>
              <a:spcAft>
                <a:spcPts val="800"/>
              </a:spcAft>
            </a:pPr>
            <a:r>
              <a:rPr lang="en-US" sz="2000" b="1" dirty="0" err="1">
                <a:solidFill>
                  <a:srgbClr val="00B0F0"/>
                </a:solidFill>
                <a:effectLst/>
              </a:rPr>
              <a:t>Demandez</a:t>
            </a:r>
            <a:r>
              <a:rPr lang="en-US" sz="2000" b="1" dirty="0">
                <a:solidFill>
                  <a:srgbClr val="00B0F0"/>
                </a:solidFill>
                <a:effectLst/>
              </a:rPr>
              <a:t> ensuite </a:t>
            </a:r>
            <a:r>
              <a:rPr lang="en-US" sz="2000" b="1" dirty="0" err="1">
                <a:solidFill>
                  <a:srgbClr val="00B0F0"/>
                </a:solidFill>
                <a:effectLst/>
              </a:rPr>
              <a:t>l’autorisation</a:t>
            </a:r>
            <a:r>
              <a:rPr lang="en-US" sz="2000" b="1" dirty="0">
                <a:solidFill>
                  <a:srgbClr val="00B0F0"/>
                </a:solidFill>
                <a:effectLst/>
              </a:rPr>
              <a:t> </a:t>
            </a:r>
            <a:r>
              <a:rPr lang="en-US" sz="2000" dirty="0">
                <a:effectLst/>
              </a:rPr>
              <a:t>au </a:t>
            </a:r>
            <a:r>
              <a:rPr lang="en-US" sz="2000" dirty="0" err="1">
                <a:effectLst/>
              </a:rPr>
              <a:t>Médecin</a:t>
            </a:r>
            <a:r>
              <a:rPr lang="en-US" sz="2000" dirty="0">
                <a:effectLst/>
              </a:rPr>
              <a:t> conseil de </a:t>
            </a:r>
            <a:r>
              <a:rPr lang="en-US" sz="2000" dirty="0" err="1">
                <a:effectLst/>
              </a:rPr>
              <a:t>votre</a:t>
            </a:r>
            <a:r>
              <a:rPr lang="en-US" sz="2000" dirty="0">
                <a:effectLst/>
              </a:rPr>
              <a:t> </a:t>
            </a:r>
            <a:r>
              <a:rPr lang="en-US" sz="2000" dirty="0" err="1">
                <a:effectLst/>
              </a:rPr>
              <a:t>mutualité</a:t>
            </a:r>
            <a:r>
              <a:rPr lang="en-US" sz="2000" dirty="0">
                <a:effectLst/>
              </a:rPr>
              <a:t> pour </a:t>
            </a:r>
            <a:r>
              <a:rPr lang="en-US" sz="2000" dirty="0" err="1">
                <a:effectLst/>
              </a:rPr>
              <a:t>poursuivre</a:t>
            </a:r>
            <a:r>
              <a:rPr lang="en-US" sz="2000" dirty="0">
                <a:effectLst/>
              </a:rPr>
              <a:t> </a:t>
            </a:r>
            <a:r>
              <a:rPr lang="en-US" sz="2000" dirty="0" err="1"/>
              <a:t>votre</a:t>
            </a:r>
            <a:r>
              <a:rPr lang="en-US" sz="2000" dirty="0"/>
              <a:t> </a:t>
            </a:r>
            <a:r>
              <a:rPr lang="en-US" sz="2000" dirty="0" err="1">
                <a:effectLst/>
              </a:rPr>
              <a:t>activité</a:t>
            </a:r>
            <a:r>
              <a:rPr lang="en-US" sz="2000" dirty="0">
                <a:effectLst/>
              </a:rPr>
              <a:t> </a:t>
            </a:r>
            <a:r>
              <a:rPr lang="en-US" sz="2000" dirty="0" err="1">
                <a:effectLst/>
              </a:rPr>
              <a:t>complémentaire</a:t>
            </a:r>
            <a:r>
              <a:rPr lang="en-US" sz="2000" dirty="0"/>
              <a:t> </a:t>
            </a:r>
            <a:r>
              <a:rPr lang="en-US" sz="2000" dirty="0" err="1"/>
              <a:t>durant</a:t>
            </a:r>
            <a:r>
              <a:rPr lang="en-US" sz="2000" dirty="0"/>
              <a:t> </a:t>
            </a:r>
            <a:r>
              <a:rPr lang="en-US" sz="2000" dirty="0" err="1"/>
              <a:t>votre</a:t>
            </a:r>
            <a:r>
              <a:rPr lang="en-US" sz="2000" dirty="0"/>
              <a:t> </a:t>
            </a:r>
            <a:r>
              <a:rPr lang="en-US" sz="2000" dirty="0" err="1"/>
              <a:t>incapacité</a:t>
            </a:r>
            <a:r>
              <a:rPr lang="en-US" sz="2000" dirty="0"/>
              <a:t>.</a:t>
            </a:r>
            <a:endParaRPr lang="en-US" sz="2000" dirty="0">
              <a:effectLst/>
            </a:endParaRPr>
          </a:p>
          <a:p>
            <a:pPr indent="-228600">
              <a:lnSpc>
                <a:spcPct val="90000"/>
              </a:lnSpc>
              <a:spcAft>
                <a:spcPts val="800"/>
              </a:spcAft>
              <a:buFont typeface="Arial" panose="020B0604020202020204" pitchFamily="34" charset="0"/>
              <a:buChar char="•"/>
            </a:pPr>
            <a:endParaRPr lang="en-US" sz="1600" dirty="0"/>
          </a:p>
          <a:p>
            <a:pPr indent="-228600">
              <a:lnSpc>
                <a:spcPct val="90000"/>
              </a:lnSpc>
              <a:spcAft>
                <a:spcPts val="800"/>
              </a:spcAft>
              <a:buFont typeface="Arial" panose="020B0604020202020204" pitchFamily="34" charset="0"/>
              <a:buChar char="•"/>
            </a:pPr>
            <a:endParaRPr lang="en-US" sz="1600" dirty="0">
              <a:solidFill>
                <a:schemeClr val="tx2"/>
              </a:solidFill>
            </a:endParaRPr>
          </a:p>
          <a:p>
            <a:pPr indent="-228600">
              <a:lnSpc>
                <a:spcPct val="90000"/>
              </a:lnSpc>
              <a:spcAft>
                <a:spcPts val="800"/>
              </a:spcAft>
              <a:buFont typeface="Arial" panose="020B0604020202020204" pitchFamily="34" charset="0"/>
              <a:buChar char="•"/>
            </a:pPr>
            <a:endParaRPr lang="en-US" sz="1600" dirty="0">
              <a:solidFill>
                <a:schemeClr val="tx2"/>
              </a:solidFill>
              <a:effectLst/>
            </a:endParaRPr>
          </a:p>
        </p:txBody>
      </p:sp>
      <p:sp>
        <p:nvSpPr>
          <p:cNvPr id="7" name="Espace réservé de la date 6">
            <a:extLst>
              <a:ext uri="{FF2B5EF4-FFF2-40B4-BE49-F238E27FC236}">
                <a16:creationId xmlns:a16="http://schemas.microsoft.com/office/drawing/2014/main" id="{A7C98023-B9CC-F8A5-6EA1-1BE1FFFC1361}"/>
              </a:ext>
            </a:extLst>
          </p:cNvPr>
          <p:cNvSpPr>
            <a:spLocks noGrp="1"/>
          </p:cNvSpPr>
          <p:nvPr>
            <p:ph type="dt" sz="half" idx="10"/>
          </p:nvPr>
        </p:nvSpPr>
        <p:spPr>
          <a:xfrm rot="5400000">
            <a:off x="10058400" y="4200428"/>
            <a:ext cx="3573492" cy="365125"/>
          </a:xfrm>
        </p:spPr>
        <p:txBody>
          <a:bodyPr vert="horz" lIns="91440" tIns="45720" rIns="91440" bIns="45720" rtlCol="0" anchor="ctr">
            <a:normAutofit/>
          </a:bodyPr>
          <a:lstStyle/>
          <a:p>
            <a:pPr algn="r">
              <a:spcAft>
                <a:spcPts val="600"/>
              </a:spcAft>
              <a:defRPr/>
            </a:pPr>
            <a:fld id="{F06684DF-42FD-4285-9E1F-4F8BBF16B235}" type="datetime6">
              <a:rPr lang="en-US" sz="1000">
                <a:solidFill>
                  <a:schemeClr val="tx2"/>
                </a:solidFill>
                <a:latin typeface="Calibri" panose="020F0502020204030204"/>
              </a:rPr>
              <a:pPr algn="r">
                <a:spcAft>
                  <a:spcPts val="600"/>
                </a:spcAft>
                <a:defRPr/>
              </a:pPr>
              <a:t>November 23</a:t>
            </a:fld>
            <a:endParaRPr lang="en-US" sz="1000">
              <a:solidFill>
                <a:schemeClr val="tx2"/>
              </a:solidFill>
              <a:latin typeface="Calibri" panose="020F0502020204030204"/>
            </a:endParaRPr>
          </a:p>
        </p:txBody>
      </p:sp>
      <p:sp>
        <p:nvSpPr>
          <p:cNvPr id="4" name="Espace réservé du pied de page 3">
            <a:extLst>
              <a:ext uri="{FF2B5EF4-FFF2-40B4-BE49-F238E27FC236}">
                <a16:creationId xmlns:a16="http://schemas.microsoft.com/office/drawing/2014/main" id="{E2052032-BEEC-26F5-FA39-DA549E693B84}"/>
              </a:ext>
            </a:extLst>
          </p:cNvPr>
          <p:cNvSpPr>
            <a:spLocks noGrp="1"/>
          </p:cNvSpPr>
          <p:nvPr>
            <p:ph type="ftr" sz="quarter" idx="11"/>
          </p:nvPr>
        </p:nvSpPr>
        <p:spPr>
          <a:xfrm>
            <a:off x="7223760" y="6356350"/>
            <a:ext cx="4297680" cy="365125"/>
          </a:xfrm>
        </p:spPr>
        <p:txBody>
          <a:bodyPr vert="horz" lIns="91440" tIns="45720" rIns="91440" bIns="45720" rtlCol="0" anchor="ctr">
            <a:normAutofit/>
          </a:bodyPr>
          <a:lstStyle/>
          <a:p>
            <a:pPr algn="r">
              <a:spcAft>
                <a:spcPts val="600"/>
              </a:spcAft>
              <a:defRPr/>
            </a:pPr>
            <a:r>
              <a:rPr lang="en-US" sz="1000" kern="1200">
                <a:solidFill>
                  <a:schemeClr val="tx2"/>
                </a:solidFill>
                <a:latin typeface="Calibri" panose="020F0502020204030204"/>
                <a:ea typeface="+mn-ea"/>
                <a:cs typeface="+mn-cs"/>
              </a:rPr>
              <a:t>© SOS BURNOUT BELGIQUE                 </a:t>
            </a:r>
          </a:p>
        </p:txBody>
      </p:sp>
    </p:spTree>
    <p:extLst>
      <p:ext uri="{BB962C8B-B14F-4D97-AF65-F5344CB8AC3E}">
        <p14:creationId xmlns:p14="http://schemas.microsoft.com/office/powerpoint/2010/main" val="3728572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76"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50" name="Picture 6" descr="Gratuit Personne Tenant Un Stylet Blanc Photos">
            <a:extLst>
              <a:ext uri="{FF2B5EF4-FFF2-40B4-BE49-F238E27FC236}">
                <a16:creationId xmlns:a16="http://schemas.microsoft.com/office/drawing/2014/main" id="{06C57F2C-1BD9-E81B-050B-E99F2C3046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0833"/>
          <a:stretch/>
        </p:blipFill>
        <p:spPr bwMode="auto">
          <a:xfrm>
            <a:off x="-1" y="-2"/>
            <a:ext cx="5410198" cy="6858002"/>
          </a:xfrm>
          <a:prstGeom prst="rect">
            <a:avLst/>
          </a:prstGeom>
          <a:noFill/>
          <a:extLst>
            <a:ext uri="{909E8E84-426E-40DD-AFC4-6F175D3DCCD1}">
              <a14:hiddenFill xmlns:a14="http://schemas.microsoft.com/office/drawing/2010/main">
                <a:solidFill>
                  <a:srgbClr val="FFFFFF"/>
                </a:solidFill>
              </a14:hiddenFill>
            </a:ext>
          </a:extLst>
        </p:spPr>
      </p:pic>
      <p:sp useBgFill="1">
        <p:nvSpPr>
          <p:cNvPr id="6178" name="Rectangle 6177">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BEEF220-99A5-D47F-2FD9-171D3FA97CA3}"/>
              </a:ext>
            </a:extLst>
          </p:cNvPr>
          <p:cNvSpPr>
            <a:spLocks noGrp="1"/>
          </p:cNvSpPr>
          <p:nvPr>
            <p:ph type="ctrTitle"/>
          </p:nvPr>
        </p:nvSpPr>
        <p:spPr>
          <a:xfrm>
            <a:off x="5799361" y="2136722"/>
            <a:ext cx="6003474" cy="3321686"/>
          </a:xfrm>
        </p:spPr>
        <p:txBody>
          <a:bodyPr vert="horz" lIns="91440" tIns="45720" rIns="91440" bIns="45720" rtlCol="0" anchor="ctr">
            <a:normAutofit/>
          </a:bodyPr>
          <a:lstStyle/>
          <a:p>
            <a:pPr algn="l"/>
            <a:r>
              <a:rPr lang="en-US" sz="1800" b="1" dirty="0">
                <a:solidFill>
                  <a:srgbClr val="00B0F0"/>
                </a:solidFill>
              </a:rPr>
              <a:t>1. </a:t>
            </a:r>
            <a:r>
              <a:rPr lang="en-US" sz="1800" b="1" i="0" dirty="0" err="1">
                <a:solidFill>
                  <a:srgbClr val="00B0F0"/>
                </a:solidFill>
                <a:effectLst/>
              </a:rPr>
              <a:t>Consultez</a:t>
            </a:r>
            <a:r>
              <a:rPr lang="en-US" sz="1800" b="1" i="0" dirty="0">
                <a:solidFill>
                  <a:srgbClr val="00B0F0"/>
                </a:solidFill>
                <a:effectLst/>
              </a:rPr>
              <a:t> </a:t>
            </a:r>
            <a:r>
              <a:rPr lang="en-US" sz="1800" b="1" i="0" dirty="0" err="1">
                <a:solidFill>
                  <a:srgbClr val="00B0F0"/>
                </a:solidFill>
                <a:effectLst/>
              </a:rPr>
              <a:t>votre</a:t>
            </a:r>
            <a:r>
              <a:rPr lang="en-US" sz="1800" b="1" i="0" dirty="0">
                <a:solidFill>
                  <a:srgbClr val="00B0F0"/>
                </a:solidFill>
                <a:effectLst/>
              </a:rPr>
              <a:t> </a:t>
            </a:r>
            <a:r>
              <a:rPr lang="en-US" sz="1800" b="1" i="0" dirty="0" err="1">
                <a:solidFill>
                  <a:srgbClr val="00B0F0"/>
                </a:solidFill>
                <a:effectLst/>
              </a:rPr>
              <a:t>médecin</a:t>
            </a:r>
            <a:r>
              <a:rPr lang="en-US" sz="1800" b="1" i="0" dirty="0">
                <a:solidFill>
                  <a:srgbClr val="00B0F0"/>
                </a:solidFill>
                <a:effectLst/>
              </a:rPr>
              <a:t> </a:t>
            </a:r>
            <a:r>
              <a:rPr lang="en-US" sz="1800" b="0" i="0" dirty="0">
                <a:effectLst/>
              </a:rPr>
              <a:t>: Tout </a:t>
            </a:r>
            <a:r>
              <a:rPr lang="en-US" sz="1800" b="0" i="0" dirty="0" err="1">
                <a:effectLst/>
              </a:rPr>
              <a:t>d'abord</a:t>
            </a:r>
            <a:r>
              <a:rPr lang="en-US" sz="1800" b="0" i="0" dirty="0">
                <a:effectLst/>
              </a:rPr>
              <a:t>, </a:t>
            </a:r>
            <a:r>
              <a:rPr lang="en-US" sz="1800" b="0" i="0" dirty="0" err="1">
                <a:effectLst/>
              </a:rPr>
              <a:t>consultez</a:t>
            </a:r>
            <a:r>
              <a:rPr lang="en-US" sz="1800" b="0" i="0" dirty="0">
                <a:effectLst/>
              </a:rPr>
              <a:t> </a:t>
            </a:r>
            <a:r>
              <a:rPr lang="en-US" sz="1800" b="0" i="0" dirty="0" err="1">
                <a:effectLst/>
              </a:rPr>
              <a:t>votre</a:t>
            </a:r>
            <a:r>
              <a:rPr lang="en-US" sz="1800" b="0" i="0" dirty="0">
                <a:effectLst/>
              </a:rPr>
              <a:t>/</a:t>
            </a:r>
            <a:r>
              <a:rPr lang="en-US" sz="1800" b="0" i="0" dirty="0" err="1">
                <a:effectLst/>
              </a:rPr>
              <a:t>vos</a:t>
            </a:r>
            <a:r>
              <a:rPr lang="en-US" sz="1800" b="0" i="0" dirty="0">
                <a:effectLst/>
              </a:rPr>
              <a:t> </a:t>
            </a:r>
            <a:r>
              <a:rPr lang="en-US" sz="1800" b="0" i="0" dirty="0" err="1">
                <a:effectLst/>
              </a:rPr>
              <a:t>médecin</a:t>
            </a:r>
            <a:r>
              <a:rPr lang="en-US" sz="1800" b="0" i="0" dirty="0">
                <a:effectLst/>
              </a:rPr>
              <a:t>(s) pour </a:t>
            </a:r>
            <a:r>
              <a:rPr lang="en-US" sz="1800" b="0" i="0" dirty="0" err="1">
                <a:effectLst/>
              </a:rPr>
              <a:t>évaluer</a:t>
            </a:r>
            <a:r>
              <a:rPr lang="en-US" sz="1800" b="0" i="0" dirty="0">
                <a:effectLst/>
              </a:rPr>
              <a:t> </a:t>
            </a:r>
            <a:r>
              <a:rPr lang="en-US" sz="1800" b="0" i="0" dirty="0" err="1">
                <a:effectLst/>
              </a:rPr>
              <a:t>votre</a:t>
            </a:r>
            <a:r>
              <a:rPr lang="en-US" sz="1800" b="0" i="0" dirty="0">
                <a:effectLst/>
              </a:rPr>
              <a:t> état de </a:t>
            </a:r>
            <a:r>
              <a:rPr lang="en-US" sz="1800" b="0" i="0" dirty="0" err="1">
                <a:effectLst/>
              </a:rPr>
              <a:t>santé</a:t>
            </a:r>
            <a:r>
              <a:rPr lang="en-US" sz="1800" b="0" i="0" dirty="0">
                <a:effectLst/>
              </a:rPr>
              <a:t> et </a:t>
            </a:r>
            <a:r>
              <a:rPr lang="en-US" sz="1800" b="0" i="0" dirty="0" err="1">
                <a:effectLst/>
              </a:rPr>
              <a:t>déterminer</a:t>
            </a:r>
            <a:r>
              <a:rPr lang="en-US" sz="1800" b="0" i="0" dirty="0">
                <a:effectLst/>
              </a:rPr>
              <a:t> </a:t>
            </a:r>
            <a:r>
              <a:rPr lang="en-US" sz="1800" b="0" i="0" dirty="0" err="1">
                <a:effectLst/>
              </a:rPr>
              <a:t>si</a:t>
            </a:r>
            <a:r>
              <a:rPr lang="en-US" sz="1800" b="0" i="0" dirty="0">
                <a:effectLst/>
              </a:rPr>
              <a:t> </a:t>
            </a:r>
            <a:r>
              <a:rPr lang="en-US" sz="1800" b="0" i="0" dirty="0" err="1">
                <a:effectLst/>
              </a:rPr>
              <a:t>vous</a:t>
            </a:r>
            <a:r>
              <a:rPr lang="en-US" sz="1800" b="0" i="0" dirty="0">
                <a:effectLst/>
              </a:rPr>
              <a:t> </a:t>
            </a:r>
            <a:r>
              <a:rPr lang="en-US" sz="1800" b="0" i="0" dirty="0" err="1">
                <a:effectLst/>
              </a:rPr>
              <a:t>êtes</a:t>
            </a:r>
            <a:r>
              <a:rPr lang="en-US" sz="1800" b="0" i="0" dirty="0">
                <a:effectLst/>
              </a:rPr>
              <a:t> </a:t>
            </a:r>
            <a:r>
              <a:rPr lang="en-US" sz="1800" b="0" i="0" dirty="0" err="1">
                <a:effectLst/>
              </a:rPr>
              <a:t>apte</a:t>
            </a:r>
            <a:r>
              <a:rPr lang="en-US" sz="1800" b="0" i="0" dirty="0">
                <a:effectLst/>
              </a:rPr>
              <a:t> à </a:t>
            </a:r>
            <a:r>
              <a:rPr lang="en-US" sz="1800" b="0" i="0" dirty="0" err="1">
                <a:effectLst/>
              </a:rPr>
              <a:t>reprendre</a:t>
            </a:r>
            <a:r>
              <a:rPr lang="en-US" sz="1800" b="0" i="0" dirty="0">
                <a:effectLst/>
              </a:rPr>
              <a:t> </a:t>
            </a:r>
            <a:r>
              <a:rPr lang="en-US" sz="1800" b="0" i="0" dirty="0" err="1">
                <a:effectLst/>
              </a:rPr>
              <a:t>votre</a:t>
            </a:r>
            <a:r>
              <a:rPr lang="en-US" sz="1800" b="0" i="0" dirty="0">
                <a:effectLst/>
              </a:rPr>
              <a:t> </a:t>
            </a:r>
            <a:r>
              <a:rPr lang="en-US" sz="1800" b="0" i="0" dirty="0" err="1">
                <a:effectLst/>
              </a:rPr>
              <a:t>activité</a:t>
            </a:r>
            <a:r>
              <a:rPr lang="en-US" sz="1800" b="0" i="0" dirty="0">
                <a:effectLst/>
              </a:rPr>
              <a:t> </a:t>
            </a:r>
            <a:r>
              <a:rPr lang="en-US" sz="1800" b="0" i="0" dirty="0" err="1">
                <a:effectLst/>
              </a:rPr>
              <a:t>complémentaire</a:t>
            </a:r>
            <a:r>
              <a:rPr lang="en-US" sz="1800" b="0" i="0" dirty="0">
                <a:effectLst/>
              </a:rPr>
              <a:t>.</a:t>
            </a:r>
            <a:br>
              <a:rPr lang="en-US" sz="1800" b="0" i="0" dirty="0">
                <a:effectLst/>
              </a:rPr>
            </a:br>
            <a:endParaRPr lang="en-US" sz="1000" dirty="0"/>
          </a:p>
        </p:txBody>
      </p:sp>
      <p:sp>
        <p:nvSpPr>
          <p:cNvPr id="6" name="ZoneTexte 5">
            <a:extLst>
              <a:ext uri="{FF2B5EF4-FFF2-40B4-BE49-F238E27FC236}">
                <a16:creationId xmlns:a16="http://schemas.microsoft.com/office/drawing/2014/main" id="{4E82411F-FFA5-82A3-90AE-DED9E62A8F54}"/>
              </a:ext>
            </a:extLst>
          </p:cNvPr>
          <p:cNvSpPr txBox="1"/>
          <p:nvPr/>
        </p:nvSpPr>
        <p:spPr>
          <a:xfrm>
            <a:off x="6005024" y="518860"/>
            <a:ext cx="4525324" cy="2013311"/>
          </a:xfrm>
          <a:prstGeom prst="rect">
            <a:avLst/>
          </a:prstGeom>
        </p:spPr>
        <p:txBody>
          <a:bodyPr vert="horz" lIns="91440" tIns="45720" rIns="91440" bIns="45720" rtlCol="0" anchor="ctr">
            <a:normAutofit/>
          </a:bodyPr>
          <a:lstStyle/>
          <a:p>
            <a:pPr>
              <a:lnSpc>
                <a:spcPct val="90000"/>
              </a:lnSpc>
              <a:spcAft>
                <a:spcPts val="600"/>
              </a:spcAft>
            </a:pPr>
            <a:r>
              <a:rPr lang="en-US" sz="2000" dirty="0"/>
              <a:t>Si </a:t>
            </a:r>
            <a:r>
              <a:rPr lang="en-US" sz="2000" dirty="0" err="1"/>
              <a:t>vous</a:t>
            </a:r>
            <a:r>
              <a:rPr lang="en-US" sz="2000" dirty="0"/>
              <a:t> </a:t>
            </a:r>
            <a:r>
              <a:rPr lang="en-US" sz="2000" dirty="0" err="1"/>
              <a:t>estimez</a:t>
            </a:r>
            <a:r>
              <a:rPr lang="en-US" sz="2000" dirty="0"/>
              <a:t> </a:t>
            </a:r>
            <a:r>
              <a:rPr lang="en-US" sz="2000" dirty="0" err="1"/>
              <a:t>être</a:t>
            </a:r>
            <a:r>
              <a:rPr lang="en-US" sz="2000" dirty="0"/>
              <a:t> </a:t>
            </a:r>
            <a:r>
              <a:rPr lang="en-US" sz="2000" dirty="0" err="1"/>
              <a:t>apte</a:t>
            </a:r>
            <a:r>
              <a:rPr lang="en-US" sz="2000" dirty="0"/>
              <a:t> à </a:t>
            </a:r>
            <a:r>
              <a:rPr lang="en-US" sz="2000" dirty="0" err="1"/>
              <a:t>reprendre</a:t>
            </a:r>
            <a:r>
              <a:rPr lang="en-US" sz="2000" dirty="0"/>
              <a:t> </a:t>
            </a:r>
            <a:r>
              <a:rPr lang="en-US" sz="2000" dirty="0" err="1"/>
              <a:t>votre</a:t>
            </a:r>
            <a:r>
              <a:rPr lang="en-US" sz="2000" dirty="0"/>
              <a:t> </a:t>
            </a:r>
            <a:r>
              <a:rPr lang="en-US" sz="2000" dirty="0" err="1"/>
              <a:t>activité</a:t>
            </a:r>
            <a:r>
              <a:rPr lang="en-US" sz="2000" dirty="0"/>
              <a:t> </a:t>
            </a:r>
            <a:r>
              <a:rPr lang="en-US" sz="2000" dirty="0" err="1"/>
              <a:t>complémentaire</a:t>
            </a:r>
            <a:r>
              <a:rPr lang="en-US" sz="2000" dirty="0"/>
              <a:t> </a:t>
            </a:r>
            <a:r>
              <a:rPr lang="en-US" sz="2000" b="0" i="0" dirty="0">
                <a:effectLst/>
              </a:rPr>
              <a:t>pendant </a:t>
            </a:r>
            <a:r>
              <a:rPr lang="en-US" sz="2000" b="0" i="0" dirty="0" err="1">
                <a:effectLst/>
              </a:rPr>
              <a:t>votre</a:t>
            </a:r>
            <a:r>
              <a:rPr lang="en-US" sz="2000" b="0" i="0" dirty="0">
                <a:effectLst/>
              </a:rPr>
              <a:t> </a:t>
            </a:r>
            <a:r>
              <a:rPr lang="en-US" sz="2000" b="0" i="0" dirty="0" err="1">
                <a:effectLst/>
              </a:rPr>
              <a:t>période</a:t>
            </a:r>
            <a:r>
              <a:rPr lang="en-US" sz="2000" b="0" i="0" dirty="0">
                <a:effectLst/>
              </a:rPr>
              <a:t> </a:t>
            </a:r>
            <a:r>
              <a:rPr lang="en-US" sz="2000" b="0" i="0" dirty="0" err="1">
                <a:effectLst/>
              </a:rPr>
              <a:t>d'incapacité</a:t>
            </a:r>
            <a:r>
              <a:rPr lang="en-US" sz="2000" b="0" i="0" dirty="0">
                <a:effectLst/>
              </a:rPr>
              <a:t> de travail </a:t>
            </a:r>
            <a:r>
              <a:rPr lang="en-US" sz="2000" b="0" i="0" dirty="0" err="1">
                <a:effectLst/>
              </a:rPr>
              <a:t>vous</a:t>
            </a:r>
            <a:r>
              <a:rPr lang="en-US" sz="2000" b="0" i="0" dirty="0">
                <a:effectLst/>
              </a:rPr>
              <a:t> </a:t>
            </a:r>
            <a:r>
              <a:rPr lang="en-US" sz="2000" b="0" i="0" dirty="0" err="1">
                <a:effectLst/>
              </a:rPr>
              <a:t>devez</a:t>
            </a:r>
            <a:r>
              <a:rPr lang="en-US" sz="2000" b="0" i="0" dirty="0">
                <a:effectLst/>
              </a:rPr>
              <a:t> respecter </a:t>
            </a:r>
            <a:r>
              <a:rPr lang="en-US" sz="2000" b="0" i="0" dirty="0" err="1">
                <a:effectLst/>
              </a:rPr>
              <a:t>plusieurs</a:t>
            </a:r>
            <a:r>
              <a:rPr lang="en-US" sz="2000" b="0" i="0" dirty="0">
                <a:effectLst/>
              </a:rPr>
              <a:t> étapes </a:t>
            </a:r>
            <a:r>
              <a:rPr lang="en-US" sz="2000" b="1" i="0" dirty="0">
                <a:solidFill>
                  <a:srgbClr val="00B0F0"/>
                </a:solidFill>
                <a:effectLst/>
              </a:rPr>
              <a:t>PREALABLES</a:t>
            </a:r>
            <a:r>
              <a:rPr lang="en-US" sz="2000" b="1" i="0" dirty="0">
                <a:effectLst/>
              </a:rPr>
              <a:t> :</a:t>
            </a:r>
            <a:endParaRPr lang="en-US" sz="2000" dirty="0"/>
          </a:p>
        </p:txBody>
      </p:sp>
      <p:sp>
        <p:nvSpPr>
          <p:cNvPr id="4" name="Espace réservé de la date 3">
            <a:extLst>
              <a:ext uri="{FF2B5EF4-FFF2-40B4-BE49-F238E27FC236}">
                <a16:creationId xmlns:a16="http://schemas.microsoft.com/office/drawing/2014/main" id="{023ACF96-5131-84E8-5721-AC0BD9D68A4E}"/>
              </a:ext>
            </a:extLst>
          </p:cNvPr>
          <p:cNvSpPr>
            <a:spLocks noGrp="1"/>
          </p:cNvSpPr>
          <p:nvPr>
            <p:ph type="dt" sz="half" idx="10"/>
          </p:nvPr>
        </p:nvSpPr>
        <p:spPr>
          <a:xfrm>
            <a:off x="758952" y="6356350"/>
            <a:ext cx="2743200" cy="365125"/>
          </a:xfrm>
        </p:spPr>
        <p:txBody>
          <a:bodyPr vert="horz" lIns="91440" tIns="45720" rIns="91440" bIns="45720" rtlCol="0" anchor="ctr">
            <a:normAutofit/>
          </a:bodyPr>
          <a:lstStyle/>
          <a:p>
            <a:pPr>
              <a:spcAft>
                <a:spcPts val="600"/>
              </a:spcAft>
              <a:defRPr/>
            </a:pPr>
            <a:fld id="{F4BE794B-2E0D-43BF-970B-AFF8CD69C517}" type="datetime6">
              <a:rPr lang="en-US">
                <a:solidFill>
                  <a:srgbClr val="FFFFFF"/>
                </a:solidFill>
                <a:latin typeface="Calibri" panose="020F0502020204030204"/>
              </a:rPr>
              <a:pPr>
                <a:spcAft>
                  <a:spcPts val="600"/>
                </a:spcAft>
                <a:defRPr/>
              </a:pPr>
              <a:t>November 23</a:t>
            </a:fld>
            <a:endParaRPr lang="en-US">
              <a:solidFill>
                <a:srgbClr val="FFFFFF"/>
              </a:solidFill>
              <a:latin typeface="Calibri" panose="020F0502020204030204"/>
            </a:endParaRPr>
          </a:p>
        </p:txBody>
      </p:sp>
      <p:sp>
        <p:nvSpPr>
          <p:cNvPr id="5" name="Espace réservé du pied de page 4">
            <a:extLst>
              <a:ext uri="{FF2B5EF4-FFF2-40B4-BE49-F238E27FC236}">
                <a16:creationId xmlns:a16="http://schemas.microsoft.com/office/drawing/2014/main" id="{CA512BB3-AFEF-6250-DA8B-08F094D21F05}"/>
              </a:ext>
            </a:extLst>
          </p:cNvPr>
          <p:cNvSpPr>
            <a:spLocks noGrp="1"/>
          </p:cNvSpPr>
          <p:nvPr>
            <p:ph type="ftr" sz="quarter" idx="11"/>
          </p:nvPr>
        </p:nvSpPr>
        <p:spPr>
          <a:xfrm>
            <a:off x="6005024" y="6356350"/>
            <a:ext cx="4323832" cy="365125"/>
          </a:xfrm>
        </p:spPr>
        <p:txBody>
          <a:bodyPr vert="horz" lIns="91440" tIns="45720" rIns="91440" bIns="45720" rtlCol="0" anchor="ctr">
            <a:normAutofit/>
          </a:bodyPr>
          <a:lstStyle/>
          <a:p>
            <a:pPr algn="l">
              <a:spcAft>
                <a:spcPts val="600"/>
              </a:spcAft>
              <a:defRPr/>
            </a:pPr>
            <a:r>
              <a:rPr lang="en-US" kern="120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398318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72128F-E81B-D9B9-242A-3EAC186047DD}"/>
              </a:ext>
            </a:extLst>
          </p:cNvPr>
          <p:cNvSpPr>
            <a:spLocks noGrp="1"/>
          </p:cNvSpPr>
          <p:nvPr>
            <p:ph type="title"/>
          </p:nvPr>
        </p:nvSpPr>
        <p:spPr>
          <a:xfrm>
            <a:off x="760067" y="578498"/>
            <a:ext cx="5424278" cy="4357898"/>
          </a:xfrm>
        </p:spPr>
        <p:txBody>
          <a:bodyPr vert="horz" lIns="91440" tIns="45720" rIns="91440" bIns="45720" rtlCol="0" anchor="b">
            <a:normAutofit fontScale="90000"/>
          </a:bodyPr>
          <a:lstStyle/>
          <a:p>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i="0" dirty="0">
                <a:solidFill>
                  <a:srgbClr val="00B0F0"/>
                </a:solidFill>
                <a:effectLst/>
              </a:rPr>
            </a:br>
            <a:br>
              <a:rPr lang="en-US" sz="2000" b="1" dirty="0">
                <a:solidFill>
                  <a:srgbClr val="00B0F0"/>
                </a:solidFill>
              </a:rPr>
            </a:br>
            <a:br>
              <a:rPr lang="en-US" sz="2000" b="1" dirty="0">
                <a:solidFill>
                  <a:srgbClr val="00B0F0"/>
                </a:solidFill>
              </a:rPr>
            </a:br>
            <a:br>
              <a:rPr lang="en-US" sz="2000" b="1" dirty="0">
                <a:solidFill>
                  <a:srgbClr val="00B0F0"/>
                </a:solidFill>
              </a:rPr>
            </a:br>
            <a:br>
              <a:rPr lang="en-US" sz="2000" b="1" dirty="0">
                <a:solidFill>
                  <a:srgbClr val="00B0F0"/>
                </a:solidFill>
              </a:rPr>
            </a:br>
            <a:br>
              <a:rPr lang="en-US" sz="2000" b="1" dirty="0">
                <a:solidFill>
                  <a:srgbClr val="00B0F0"/>
                </a:solidFill>
              </a:rPr>
            </a:br>
            <a:br>
              <a:rPr lang="en-US" sz="2000" dirty="0"/>
            </a:br>
            <a:br>
              <a:rPr lang="en-US" sz="2000" b="0" i="0" dirty="0">
                <a:solidFill>
                  <a:srgbClr val="00B0F0"/>
                </a:solidFill>
                <a:effectLst/>
              </a:rPr>
            </a:br>
            <a:r>
              <a:rPr lang="en-US" sz="2000" b="1" i="0" dirty="0">
                <a:solidFill>
                  <a:srgbClr val="00B0F0"/>
                </a:solidFill>
                <a:effectLst/>
              </a:rPr>
              <a:t>2. </a:t>
            </a:r>
            <a:r>
              <a:rPr lang="en-US" sz="2000" b="1" i="0" dirty="0" err="1">
                <a:solidFill>
                  <a:srgbClr val="00B0F0"/>
                </a:solidFill>
                <a:effectLst/>
              </a:rPr>
              <a:t>Informez</a:t>
            </a:r>
            <a:r>
              <a:rPr lang="en-US" sz="2000" b="1" i="0" dirty="0">
                <a:solidFill>
                  <a:srgbClr val="00B0F0"/>
                </a:solidFill>
                <a:effectLst/>
              </a:rPr>
              <a:t> la </a:t>
            </a:r>
            <a:r>
              <a:rPr lang="en-US" sz="2000" b="1" i="0" dirty="0" err="1">
                <a:solidFill>
                  <a:srgbClr val="00B0F0"/>
                </a:solidFill>
                <a:effectLst/>
              </a:rPr>
              <a:t>mutuelle</a:t>
            </a:r>
            <a:r>
              <a:rPr lang="en-US" sz="2000" b="1" i="0" dirty="0">
                <a:solidFill>
                  <a:srgbClr val="00B0F0"/>
                </a:solidFill>
                <a:effectLst/>
              </a:rPr>
              <a:t> </a:t>
            </a:r>
            <a:r>
              <a:rPr lang="en-US" sz="2000" b="1" i="0" dirty="0">
                <a:effectLst/>
              </a:rPr>
              <a:t>:  </a:t>
            </a:r>
            <a:r>
              <a:rPr lang="en-US" sz="2000" dirty="0" err="1"/>
              <a:t>Informez</a:t>
            </a:r>
            <a:r>
              <a:rPr lang="en-US" sz="2000" dirty="0"/>
              <a:t> le </a:t>
            </a:r>
            <a:r>
              <a:rPr lang="en-US" sz="2000" dirty="0" err="1"/>
              <a:t>Médecin</a:t>
            </a:r>
            <a:r>
              <a:rPr lang="en-US" sz="2000" dirty="0"/>
              <a:t> conseil de </a:t>
            </a:r>
            <a:r>
              <a:rPr lang="en-US" sz="2000" dirty="0" err="1"/>
              <a:t>votre</a:t>
            </a:r>
            <a:r>
              <a:rPr lang="en-US" sz="2000" dirty="0"/>
              <a:t> </a:t>
            </a:r>
            <a:r>
              <a:rPr lang="en-US" sz="2000" dirty="0" err="1"/>
              <a:t>mutuelle</a:t>
            </a:r>
            <a:r>
              <a:rPr lang="en-US" sz="2000" dirty="0"/>
              <a:t> </a:t>
            </a:r>
            <a:r>
              <a:rPr lang="en-US" sz="2000" dirty="0" err="1"/>
              <a:t>en</a:t>
            </a:r>
            <a:r>
              <a:rPr lang="en-US" sz="2000" dirty="0"/>
              <a:t> </a:t>
            </a:r>
            <a:r>
              <a:rPr lang="en-US" sz="2000" dirty="0" err="1"/>
              <a:t>respectant</a:t>
            </a:r>
            <a:r>
              <a:rPr lang="en-US" sz="2000" dirty="0"/>
              <a:t> la procedure prevue par </a:t>
            </a:r>
            <a:r>
              <a:rPr lang="en-US" sz="2000" dirty="0" err="1"/>
              <a:t>l’INAMI</a:t>
            </a:r>
            <a:r>
              <a:rPr lang="en-US" sz="2000" dirty="0"/>
              <a:t>.</a:t>
            </a:r>
            <a:br>
              <a:rPr lang="en-US" sz="2000" dirty="0"/>
            </a:br>
            <a:br>
              <a:rPr lang="en-US" sz="2000" dirty="0"/>
            </a:br>
            <a:r>
              <a:rPr lang="en-US" sz="2000" b="1" i="0" dirty="0">
                <a:solidFill>
                  <a:srgbClr val="00B0F0"/>
                </a:solidFill>
                <a:effectLst/>
              </a:rPr>
              <a:t>Au plus tard, le 1er jour </a:t>
            </a:r>
            <a:r>
              <a:rPr lang="en-US" sz="2000" b="1" i="0" dirty="0" err="1">
                <a:solidFill>
                  <a:srgbClr val="00B0F0"/>
                </a:solidFill>
                <a:effectLst/>
              </a:rPr>
              <a:t>ouvrable</a:t>
            </a:r>
            <a:r>
              <a:rPr lang="en-US" sz="2000" b="1" i="0" dirty="0">
                <a:solidFill>
                  <a:srgbClr val="00B0F0"/>
                </a:solidFill>
                <a:effectLst/>
              </a:rPr>
              <a:t> qui </a:t>
            </a:r>
            <a:r>
              <a:rPr lang="en-US" sz="2000" b="1" i="0" dirty="0" err="1">
                <a:solidFill>
                  <a:srgbClr val="00B0F0"/>
                </a:solidFill>
                <a:effectLst/>
              </a:rPr>
              <a:t>précède</a:t>
            </a:r>
            <a:r>
              <a:rPr lang="en-US" sz="2000" b="1" i="0" dirty="0">
                <a:solidFill>
                  <a:srgbClr val="00B0F0"/>
                </a:solidFill>
                <a:effectLst/>
              </a:rPr>
              <a:t> </a:t>
            </a:r>
            <a:r>
              <a:rPr lang="en-US" sz="2000" b="1" i="0" dirty="0" err="1">
                <a:solidFill>
                  <a:srgbClr val="00B0F0"/>
                </a:solidFill>
                <a:effectLst/>
              </a:rPr>
              <a:t>immédiatement</a:t>
            </a:r>
            <a:r>
              <a:rPr lang="en-US" sz="2000" b="1" i="0" dirty="0">
                <a:solidFill>
                  <a:srgbClr val="00B0F0"/>
                </a:solidFill>
                <a:effectLst/>
              </a:rPr>
              <a:t> </a:t>
            </a:r>
            <a:r>
              <a:rPr lang="en-US" sz="2000" b="1" i="0" dirty="0" err="1">
                <a:solidFill>
                  <a:srgbClr val="00B0F0"/>
                </a:solidFill>
                <a:effectLst/>
              </a:rPr>
              <a:t>votre</a:t>
            </a:r>
            <a:r>
              <a:rPr lang="en-US" sz="2000" b="1" i="0" dirty="0">
                <a:solidFill>
                  <a:srgbClr val="00B0F0"/>
                </a:solidFill>
                <a:effectLst/>
              </a:rPr>
              <a:t> reprise </a:t>
            </a:r>
            <a:r>
              <a:rPr lang="en-US" sz="2000" b="1" i="0" dirty="0" err="1">
                <a:solidFill>
                  <a:srgbClr val="00B0F0"/>
                </a:solidFill>
                <a:effectLst/>
              </a:rPr>
              <a:t>d’activité</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remettez</a:t>
            </a:r>
            <a:r>
              <a:rPr lang="en-US" sz="2000" b="0" i="0" dirty="0">
                <a:solidFill>
                  <a:schemeClr val="tx1">
                    <a:lumMod val="85000"/>
                    <a:lumOff val="15000"/>
                  </a:schemeClr>
                </a:solidFill>
                <a:effectLst/>
              </a:rPr>
              <a:t> le </a:t>
            </a:r>
            <a:r>
              <a:rPr lang="en-US" sz="2000" b="0" i="0" dirty="0" err="1">
                <a:solidFill>
                  <a:schemeClr val="tx1">
                    <a:lumMod val="85000"/>
                    <a:lumOff val="15000"/>
                  </a:schemeClr>
                </a:solidFill>
                <a:effectLst/>
              </a:rPr>
              <a:t>formulaire</a:t>
            </a:r>
            <a:r>
              <a:rPr lang="en-US" sz="2000" b="0" i="0" dirty="0">
                <a:solidFill>
                  <a:schemeClr val="tx1">
                    <a:lumMod val="85000"/>
                    <a:lumOff val="15000"/>
                  </a:schemeClr>
                </a:solidFill>
                <a:effectLst/>
              </a:rPr>
              <a:t> de </a:t>
            </a:r>
            <a:r>
              <a:rPr lang="en-US" sz="2000" b="0" i="0" dirty="0" err="1">
                <a:solidFill>
                  <a:schemeClr val="tx1">
                    <a:lumMod val="85000"/>
                    <a:lumOff val="15000"/>
                  </a:schemeClr>
                </a:solidFill>
                <a:effectLst/>
              </a:rPr>
              <a:t>demande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officiel</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dument</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complété</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daté</a:t>
            </a:r>
            <a:r>
              <a:rPr lang="en-US" sz="2000" b="0" i="0" dirty="0">
                <a:solidFill>
                  <a:schemeClr val="tx1">
                    <a:lumMod val="85000"/>
                    <a:lumOff val="15000"/>
                  </a:schemeClr>
                </a:solidFill>
                <a:effectLst/>
              </a:rPr>
              <a:t> et </a:t>
            </a:r>
            <a:r>
              <a:rPr lang="en-US" sz="2000" b="0" i="0" dirty="0" err="1">
                <a:solidFill>
                  <a:schemeClr val="tx1">
                    <a:lumMod val="85000"/>
                    <a:lumOff val="15000"/>
                  </a:schemeClr>
                </a:solidFill>
                <a:effectLst/>
              </a:rPr>
              <a:t>signé</a:t>
            </a:r>
            <a:r>
              <a:rPr lang="en-US" sz="2000" b="0" i="0" dirty="0">
                <a:solidFill>
                  <a:schemeClr val="tx1">
                    <a:lumMod val="85000"/>
                    <a:lumOff val="15000"/>
                  </a:schemeClr>
                </a:solidFill>
                <a:effectLst/>
              </a:rPr>
              <a:t> à </a:t>
            </a:r>
            <a:r>
              <a:rPr lang="en-US" sz="2000" b="0" i="0" dirty="0" err="1">
                <a:solidFill>
                  <a:schemeClr val="tx1">
                    <a:lumMod val="85000"/>
                    <a:lumOff val="15000"/>
                  </a:schemeClr>
                </a:solidFill>
                <a:effectLst/>
              </a:rPr>
              <a:t>votre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mutualité</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Celui</a:t>
            </a:r>
            <a:r>
              <a:rPr lang="en-US" sz="2000" b="0" i="0" dirty="0">
                <a:solidFill>
                  <a:schemeClr val="tx1">
                    <a:lumMod val="85000"/>
                    <a:lumOff val="15000"/>
                  </a:schemeClr>
                </a:solidFill>
                <a:effectLst/>
              </a:rPr>
              <a:t>-ci </a:t>
            </a:r>
            <a:r>
              <a:rPr lang="en-US" sz="2000" b="0" i="0" dirty="0" err="1">
                <a:solidFill>
                  <a:schemeClr val="tx1">
                    <a:lumMod val="85000"/>
                    <a:lumOff val="15000"/>
                  </a:schemeClr>
                </a:solidFill>
                <a:effectLst/>
              </a:rPr>
              <a:t>est</a:t>
            </a:r>
            <a:r>
              <a:rPr lang="en-US" sz="2000" b="0" i="0" dirty="0">
                <a:solidFill>
                  <a:schemeClr val="tx1">
                    <a:lumMod val="85000"/>
                    <a:lumOff val="15000"/>
                  </a:schemeClr>
                </a:solidFill>
                <a:effectLst/>
              </a:rPr>
              <a:t> à demander à </a:t>
            </a:r>
            <a:r>
              <a:rPr lang="en-US" sz="2000" b="0" i="0" dirty="0" err="1">
                <a:solidFill>
                  <a:schemeClr val="tx1">
                    <a:lumMod val="85000"/>
                    <a:lumOff val="15000"/>
                  </a:schemeClr>
                </a:solidFill>
                <a:effectLst/>
              </a:rPr>
              <a:t>votre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mutualité</a:t>
            </a:r>
            <a:r>
              <a:rPr lang="en-US" sz="2000" b="0" i="0" dirty="0">
                <a:solidFill>
                  <a:schemeClr val="tx1">
                    <a:lumMod val="85000"/>
                    <a:lumOff val="15000"/>
                  </a:schemeClr>
                </a:solidFill>
                <a:effectLst/>
              </a:rPr>
              <a:t>.</a:t>
            </a:r>
            <a:br>
              <a:rPr lang="en-US" sz="2000" b="0" i="0" dirty="0">
                <a:solidFill>
                  <a:schemeClr val="tx1">
                    <a:lumMod val="85000"/>
                    <a:lumOff val="15000"/>
                  </a:schemeClr>
                </a:solidFill>
                <a:effectLst/>
              </a:rPr>
            </a:br>
            <a:br>
              <a:rPr lang="en-US" sz="2000" b="0" i="0" dirty="0">
                <a:solidFill>
                  <a:schemeClr val="tx1">
                    <a:lumMod val="85000"/>
                    <a:lumOff val="15000"/>
                  </a:schemeClr>
                </a:solidFill>
                <a:effectLst/>
              </a:rPr>
            </a:br>
            <a:r>
              <a:rPr lang="en-US" sz="2000" b="0" i="0" dirty="0" err="1">
                <a:solidFill>
                  <a:schemeClr val="tx1">
                    <a:lumMod val="85000"/>
                    <a:lumOff val="15000"/>
                  </a:schemeClr>
                </a:solidFill>
                <a:effectLst/>
              </a:rPr>
              <a:t>Vous</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pouvez</a:t>
            </a:r>
            <a:r>
              <a:rPr lang="en-US" sz="2000" b="0" i="0" dirty="0">
                <a:solidFill>
                  <a:schemeClr val="tx1">
                    <a:lumMod val="85000"/>
                    <a:lumOff val="15000"/>
                  </a:schemeClr>
                </a:solidFill>
                <a:effectLst/>
              </a:rPr>
              <a:t> ensuite </a:t>
            </a:r>
            <a:r>
              <a:rPr lang="en-US" sz="2000" b="0" i="0" dirty="0" err="1">
                <a:solidFill>
                  <a:schemeClr val="tx1">
                    <a:lumMod val="85000"/>
                    <a:lumOff val="15000"/>
                  </a:schemeClr>
                </a:solidFill>
                <a:effectLst/>
              </a:rPr>
              <a:t>reprendre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votre</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activité</a:t>
            </a:r>
            <a:r>
              <a:rPr lang="en-US" sz="2000" dirty="0">
                <a:solidFill>
                  <a:schemeClr val="tx1">
                    <a:lumMod val="85000"/>
                    <a:lumOff val="15000"/>
                  </a:schemeClr>
                </a:solidFill>
              </a:rPr>
              <a:t> et</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n’êtes</a:t>
            </a:r>
            <a:r>
              <a:rPr lang="en-US" sz="2000" b="0" i="0" dirty="0">
                <a:solidFill>
                  <a:schemeClr val="tx1">
                    <a:lumMod val="85000"/>
                    <a:lumOff val="15000"/>
                  </a:schemeClr>
                </a:solidFill>
                <a:effectLst/>
              </a:rPr>
              <a:t> pas </a:t>
            </a:r>
            <a:r>
              <a:rPr lang="en-US" sz="2000" b="0" i="0" dirty="0" err="1">
                <a:solidFill>
                  <a:schemeClr val="tx1">
                    <a:lumMod val="85000"/>
                    <a:lumOff val="15000"/>
                  </a:schemeClr>
                </a:solidFill>
                <a:effectLst/>
              </a:rPr>
              <a:t>obligé</a:t>
            </a:r>
            <a:r>
              <a:rPr lang="en-US" sz="2000" b="0" i="0" dirty="0">
                <a:solidFill>
                  <a:schemeClr val="tx1">
                    <a:lumMod val="85000"/>
                    <a:lumOff val="15000"/>
                  </a:schemeClr>
                </a:solidFill>
                <a:effectLst/>
              </a:rPr>
              <a:t> </a:t>
            </a:r>
            <a:r>
              <a:rPr lang="en-US" sz="2000" b="0" i="0" dirty="0" err="1">
                <a:solidFill>
                  <a:schemeClr val="tx1">
                    <a:lumMod val="85000"/>
                    <a:lumOff val="15000"/>
                  </a:schemeClr>
                </a:solidFill>
                <a:effectLst/>
              </a:rPr>
              <a:t>d’attendre</a:t>
            </a:r>
            <a:r>
              <a:rPr lang="en-US" sz="2000" b="0" i="0" dirty="0">
                <a:solidFill>
                  <a:schemeClr val="tx1">
                    <a:lumMod val="85000"/>
                    <a:lumOff val="15000"/>
                  </a:schemeClr>
                </a:solidFill>
                <a:effectLst/>
              </a:rPr>
              <a:t> la decision  </a:t>
            </a:r>
            <a:r>
              <a:rPr lang="en-US" sz="2000" b="0" i="0" dirty="0" err="1">
                <a:solidFill>
                  <a:schemeClr val="tx1">
                    <a:lumMod val="85000"/>
                    <a:lumOff val="15000"/>
                  </a:schemeClr>
                </a:solidFill>
                <a:effectLst/>
              </a:rPr>
              <a:t>écrite</a:t>
            </a:r>
            <a:r>
              <a:rPr lang="en-US" sz="2000" b="0" i="0" dirty="0">
                <a:solidFill>
                  <a:schemeClr val="tx1">
                    <a:lumMod val="85000"/>
                    <a:lumOff val="15000"/>
                  </a:schemeClr>
                </a:solidFill>
                <a:effectLst/>
              </a:rPr>
              <a:t> du </a:t>
            </a:r>
            <a:r>
              <a:rPr lang="en-US" sz="2000" b="0" i="0" dirty="0" err="1">
                <a:solidFill>
                  <a:schemeClr val="tx1">
                    <a:lumMod val="85000"/>
                    <a:lumOff val="15000"/>
                  </a:schemeClr>
                </a:solidFill>
                <a:effectLst/>
              </a:rPr>
              <a:t>Médecin</a:t>
            </a:r>
            <a:r>
              <a:rPr lang="en-US" sz="2000" b="0" i="0" dirty="0">
                <a:solidFill>
                  <a:schemeClr val="tx1">
                    <a:lumMod val="85000"/>
                    <a:lumOff val="15000"/>
                  </a:schemeClr>
                </a:solidFill>
                <a:effectLst/>
              </a:rPr>
              <a:t> conseil.</a:t>
            </a:r>
            <a:br>
              <a:rPr lang="en-US" sz="2000" b="0" i="0" dirty="0">
                <a:solidFill>
                  <a:schemeClr val="tx1">
                    <a:lumMod val="85000"/>
                    <a:lumOff val="15000"/>
                  </a:schemeClr>
                </a:solidFill>
                <a:effectLst/>
              </a:rPr>
            </a:br>
            <a:br>
              <a:rPr lang="en-US" sz="2000" b="0" i="0" dirty="0">
                <a:solidFill>
                  <a:schemeClr val="tx1">
                    <a:lumMod val="85000"/>
                    <a:lumOff val="15000"/>
                  </a:schemeClr>
                </a:solidFill>
                <a:effectLst/>
              </a:rPr>
            </a:br>
            <a:br>
              <a:rPr lang="en-US" sz="2000" b="0" i="0" dirty="0">
                <a:solidFill>
                  <a:schemeClr val="tx1">
                    <a:lumMod val="85000"/>
                    <a:lumOff val="15000"/>
                  </a:schemeClr>
                </a:solidFill>
                <a:effectLst/>
              </a:rPr>
            </a:br>
            <a:br>
              <a:rPr lang="en-US" sz="2000" b="0" i="0" dirty="0">
                <a:solidFill>
                  <a:schemeClr val="tx1">
                    <a:lumMod val="85000"/>
                    <a:lumOff val="15000"/>
                  </a:schemeClr>
                </a:solidFill>
                <a:effectLst/>
              </a:rPr>
            </a:br>
            <a:br>
              <a:rPr lang="en-US" sz="2000" b="1" i="0" dirty="0">
                <a:solidFill>
                  <a:srgbClr val="00B0F0"/>
                </a:solidFill>
                <a:effectLst/>
              </a:rPr>
            </a:br>
            <a:endParaRPr lang="en-US" sz="2000" dirty="0">
              <a:solidFill>
                <a:schemeClr val="tx1">
                  <a:lumMod val="85000"/>
                  <a:lumOff val="15000"/>
                </a:schemeClr>
              </a:solidFill>
            </a:endParaRPr>
          </a:p>
        </p:txBody>
      </p:sp>
      <p:sp>
        <p:nvSpPr>
          <p:cNvPr id="4" name="Espace réservé de la date 3">
            <a:extLst>
              <a:ext uri="{FF2B5EF4-FFF2-40B4-BE49-F238E27FC236}">
                <a16:creationId xmlns:a16="http://schemas.microsoft.com/office/drawing/2014/main" id="{17F198D7-56A8-F9FD-2A47-87664C3061D4}"/>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fld id="{64248B69-259A-431E-8FBC-C31D1144683E}" type="datetime6">
              <a:rPr lang="en-US" sz="1000">
                <a:solidFill>
                  <a:schemeClr val="tx1">
                    <a:lumMod val="50000"/>
                    <a:lumOff val="50000"/>
                  </a:schemeClr>
                </a:solidFill>
                <a:latin typeface="Calibri" panose="020F0502020204030204"/>
              </a:rPr>
              <a:pPr>
                <a:spcAft>
                  <a:spcPts val="600"/>
                </a:spcAft>
                <a:defRPr/>
              </a:pPr>
              <a:t>November 23</a:t>
            </a:fld>
            <a:endParaRPr lang="en-US" sz="1000">
              <a:solidFill>
                <a:schemeClr val="tx1">
                  <a:lumMod val="50000"/>
                  <a:lumOff val="50000"/>
                </a:schemeClr>
              </a:solidFill>
              <a:latin typeface="Calibri" panose="020F0502020204030204"/>
            </a:endParaRPr>
          </a:p>
        </p:txBody>
      </p:sp>
      <p:pic>
        <p:nvPicPr>
          <p:cNvPr id="7170" name="Picture 2" descr="Gratuit Photos gratuites de angle élevé, année, août Photos">
            <a:extLst>
              <a:ext uri="{FF2B5EF4-FFF2-40B4-BE49-F238E27FC236}">
                <a16:creationId xmlns:a16="http://schemas.microsoft.com/office/drawing/2014/main" id="{D7908784-B271-AF57-E409-FA7564074D09}"/>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42"/>
          <a:stretch/>
        </p:blipFill>
        <p:spPr bwMode="auto">
          <a:xfrm>
            <a:off x="7616215" y="10"/>
            <a:ext cx="4575785" cy="685799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a:noFill/>
          <a:extLst>
            <a:ext uri="{909E8E84-426E-40DD-AFC4-6F175D3DCCD1}">
              <a14:hiddenFill xmlns:a14="http://schemas.microsoft.com/office/drawing/2010/main">
                <a:solidFill>
                  <a:srgbClr val="FFFFFF"/>
                </a:solidFill>
              </a14:hiddenFill>
            </a:ext>
          </a:extLst>
        </p:spPr>
      </p:pic>
      <p:sp>
        <p:nvSpPr>
          <p:cNvPr id="5" name="Espace réservé du pied de page 4">
            <a:extLst>
              <a:ext uri="{FF2B5EF4-FFF2-40B4-BE49-F238E27FC236}">
                <a16:creationId xmlns:a16="http://schemas.microsoft.com/office/drawing/2014/main" id="{21BC9600-2489-3A12-7005-DDD296509CC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sz="1000" kern="1200">
                <a:solidFill>
                  <a:schemeClr val="tx1">
                    <a:lumMod val="50000"/>
                    <a:lumOff val="50000"/>
                  </a:schemeClr>
                </a:solidFill>
                <a:latin typeface="Calibri" panose="020F0502020204030204"/>
                <a:ea typeface="+mn-ea"/>
                <a:cs typeface="+mn-cs"/>
              </a:rPr>
              <a:t>© SOS BURNOUT BELGIQUE                 </a:t>
            </a:r>
          </a:p>
        </p:txBody>
      </p:sp>
      <p:sp>
        <p:nvSpPr>
          <p:cNvPr id="7" name="Espace réservé du texte 6">
            <a:extLst>
              <a:ext uri="{FF2B5EF4-FFF2-40B4-BE49-F238E27FC236}">
                <a16:creationId xmlns:a16="http://schemas.microsoft.com/office/drawing/2014/main" id="{91FFDCED-F8E9-1E26-8035-AEE0371A7B5A}"/>
              </a:ext>
            </a:extLst>
          </p:cNvPr>
          <p:cNvSpPr>
            <a:spLocks noGrp="1"/>
          </p:cNvSpPr>
          <p:nvPr>
            <p:ph type="body" idx="1"/>
          </p:nvPr>
        </p:nvSpPr>
        <p:spPr>
          <a:xfrm>
            <a:off x="838200" y="4397010"/>
            <a:ext cx="6352721" cy="1500187"/>
          </a:xfrm>
        </p:spPr>
        <p:txBody>
          <a:bodyPr>
            <a:normAutofit lnSpcReduction="10000"/>
          </a:bodyPr>
          <a:lstStyle/>
          <a:p>
            <a:r>
              <a:rPr lang="fr-BE" sz="1800" dirty="0"/>
              <a:t>Exemples : </a:t>
            </a:r>
          </a:p>
          <a:p>
            <a:r>
              <a:rPr lang="fr-BE" sz="1800" dirty="0"/>
              <a:t>Pour une reprise le jeudi 14/05 vous devez  introduire votre demande le mercredi 13/05 au plus tard</a:t>
            </a:r>
          </a:p>
          <a:p>
            <a:r>
              <a:rPr lang="fr-BE" sz="1800" dirty="0"/>
              <a:t>Pour une reprise le lundi 06/06, vous devez introduire votre demande le vendredi 03/06 au plus tard</a:t>
            </a:r>
          </a:p>
        </p:txBody>
      </p:sp>
    </p:spTree>
    <p:extLst>
      <p:ext uri="{BB962C8B-B14F-4D97-AF65-F5344CB8AC3E}">
        <p14:creationId xmlns:p14="http://schemas.microsoft.com/office/powerpoint/2010/main" val="2491963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10411" y="-87180"/>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838200" y="517229"/>
            <a:ext cx="4849044" cy="2839273"/>
          </a:xfrm>
        </p:spPr>
        <p:txBody>
          <a:bodyPr vert="horz" lIns="91440" tIns="45720" rIns="91440" bIns="45720" rtlCol="0" anchor="b">
            <a:normAutofit/>
          </a:bodyPr>
          <a:lstStyle/>
          <a:p>
            <a:r>
              <a:rPr lang="en-US" sz="3600" b="1" dirty="0"/>
              <a:t>Pour </a:t>
            </a:r>
            <a:r>
              <a:rPr lang="en-US" sz="3600" b="1" dirty="0" err="1"/>
              <a:t>aller</a:t>
            </a:r>
            <a:r>
              <a:rPr lang="en-US" sz="3600" b="1" dirty="0"/>
              <a:t> plus loin, </a:t>
            </a:r>
            <a:r>
              <a:rPr lang="en-US" sz="3600" b="1" dirty="0" err="1"/>
              <a:t>consultez</a:t>
            </a:r>
            <a:r>
              <a:rPr lang="en-US" sz="3600" b="1" dirty="0"/>
              <a:t> le site de </a:t>
            </a:r>
            <a:r>
              <a:rPr lang="en-US" sz="3600" b="1" dirty="0" err="1"/>
              <a:t>l’INAMI</a:t>
            </a:r>
            <a:r>
              <a:rPr lang="en-US" sz="3600" b="1" dirty="0"/>
              <a:t>  </a:t>
            </a:r>
            <a:r>
              <a:rPr lang="fr-FR" sz="2800" dirty="0">
                <a:hlinkClick r:id="rId3"/>
              </a:rPr>
              <a:t>ICI</a:t>
            </a:r>
            <a:br>
              <a:rPr lang="en-US" sz="3600" b="1" dirty="0"/>
            </a:br>
            <a:endParaRPr lang="en-US" sz="3600" b="1" dirty="0"/>
          </a:p>
        </p:txBody>
      </p:sp>
      <p:sp>
        <p:nvSpPr>
          <p:cNvPr id="3" name="Espace réservé de la date 2">
            <a:extLst>
              <a:ext uri="{FF2B5EF4-FFF2-40B4-BE49-F238E27FC236}">
                <a16:creationId xmlns:a16="http://schemas.microsoft.com/office/drawing/2014/main" id="{755EFE1D-1688-6785-C3F0-F1FCAD2ADBA2}"/>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fld id="{14E8A921-998B-4D51-B367-A0730ABC85E7}" type="datetime6">
              <a:rPr lang="en-US">
                <a:solidFill>
                  <a:srgbClr val="FFFFFF"/>
                </a:solidFill>
                <a:latin typeface="Calibri" panose="020F0502020204030204"/>
              </a:rPr>
              <a:pPr>
                <a:spcAft>
                  <a:spcPts val="600"/>
                </a:spcAft>
                <a:defRPr/>
              </a:pPr>
              <a:t>November 23</a:t>
            </a:fld>
            <a:endParaRPr lang="en-US">
              <a:solidFill>
                <a:srgbClr val="FFFFFF"/>
              </a:solidFill>
              <a:latin typeface="Calibri" panose="020F0502020204030204"/>
            </a:endParaRPr>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a:solidFill>
                  <a:srgbClr val="FFFFFF"/>
                </a:solidFill>
                <a:latin typeface="Calibri" panose="020F0502020204030204"/>
                <a:ea typeface="+mn-ea"/>
                <a:cs typeface="+mn-cs"/>
              </a:rPr>
              <a:t>© SOS BURNOUT BELGIQUE                 </a:t>
            </a:r>
          </a:p>
        </p:txBody>
      </p:sp>
      <p:sp>
        <p:nvSpPr>
          <p:cNvPr id="6" name="ZoneTexte 5">
            <a:extLst>
              <a:ext uri="{FF2B5EF4-FFF2-40B4-BE49-F238E27FC236}">
                <a16:creationId xmlns:a16="http://schemas.microsoft.com/office/drawing/2014/main" id="{D155CED9-CE93-6212-2591-B6A30CD44774}"/>
              </a:ext>
            </a:extLst>
          </p:cNvPr>
          <p:cNvSpPr txBox="1"/>
          <p:nvPr/>
        </p:nvSpPr>
        <p:spPr>
          <a:xfrm>
            <a:off x="5687245" y="1907419"/>
            <a:ext cx="2206454" cy="984885"/>
          </a:xfrm>
          <a:prstGeom prst="rect">
            <a:avLst/>
          </a:prstGeom>
          <a:noFill/>
        </p:spPr>
        <p:txBody>
          <a:bodyPr wrap="square">
            <a:spAutoFit/>
          </a:bodyPr>
          <a:lstStyle/>
          <a:p>
            <a:br>
              <a:rPr lang="en-US" sz="1100" b="1" i="0">
                <a:solidFill>
                  <a:srgbClr val="00B0F0"/>
                </a:solidFill>
                <a:effectLst/>
              </a:rPr>
            </a:br>
            <a:br>
              <a:rPr lang="en-US" sz="1100" b="0" i="0">
                <a:solidFill>
                  <a:schemeClr val="tx1">
                    <a:lumMod val="85000"/>
                    <a:lumOff val="15000"/>
                  </a:schemeClr>
                </a:solidFill>
                <a:effectLst/>
              </a:rPr>
            </a:br>
            <a:r>
              <a:rPr lang="fr-BE" sz="1800">
                <a:hlinkClick r:id="rId4"/>
              </a:rPr>
              <a:t>LOI - WET (fgov.be)</a:t>
            </a:r>
            <a:br>
              <a:rPr lang="en-US" sz="4800" b="0" i="0">
                <a:solidFill>
                  <a:schemeClr val="tx1">
                    <a:lumMod val="85000"/>
                    <a:lumOff val="15000"/>
                  </a:schemeClr>
                </a:solidFill>
                <a:effectLst/>
              </a:rPr>
            </a:br>
            <a:endParaRPr lang="fr-BE"/>
          </a:p>
        </p:txBody>
      </p:sp>
    </p:spTree>
    <p:extLst>
      <p:ext uri="{BB962C8B-B14F-4D97-AF65-F5344CB8AC3E}">
        <p14:creationId xmlns:p14="http://schemas.microsoft.com/office/powerpoint/2010/main" val="2825643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03798673-E0FC-6E85-DCE6-B1AB558044DE}"/>
              </a:ext>
            </a:extLst>
          </p:cNvPr>
          <p:cNvSpPr>
            <a:spLocks noGrp="1"/>
          </p:cNvSpPr>
          <p:nvPr>
            <p:ph type="ctrTitle"/>
          </p:nvPr>
        </p:nvSpPr>
        <p:spPr>
          <a:xfrm>
            <a:off x="1600200" y="1333215"/>
            <a:ext cx="9377312" cy="3941109"/>
          </a:xfrm>
        </p:spPr>
        <p:txBody>
          <a:bodyPr anchor="ctr">
            <a:normAutofit/>
          </a:bodyPr>
          <a:lstStyle/>
          <a:p>
            <a:pPr algn="l"/>
            <a:r>
              <a:rPr lang="fr-BE" sz="2000" dirty="0">
                <a:latin typeface="+mn-lt"/>
                <a:ea typeface="Meiryo" panose="020B0604030504040204" pitchFamily="34" charset="-128"/>
              </a:rPr>
              <a:t>Lorsque vous êtes reconnu en incapacité de travail, vous pouvez reprendre une activité à temps partiel médical.</a:t>
            </a:r>
            <a:br>
              <a:rPr lang="fr-BE" sz="2000" dirty="0">
                <a:latin typeface="+mn-lt"/>
                <a:ea typeface="Meiryo" panose="020B0604030504040204" pitchFamily="34" charset="-128"/>
              </a:rPr>
            </a:br>
            <a:br>
              <a:rPr lang="fr-BE" sz="2000" dirty="0">
                <a:latin typeface="+mn-lt"/>
                <a:ea typeface="Meiryo" panose="020B0604030504040204" pitchFamily="34" charset="-128"/>
              </a:rPr>
            </a:br>
            <a:r>
              <a:rPr lang="fr-BE" sz="2000" b="1" dirty="0">
                <a:latin typeface="+mn-lt"/>
                <a:ea typeface="Meiryo" panose="020B0604030504040204" pitchFamily="34" charset="-128"/>
              </a:rPr>
              <a:t>Vous devez cependant toujours, en plus de votre employeur, demander l’autorisation au Médecin conseil de votre mutuelle.</a:t>
            </a:r>
            <a:br>
              <a:rPr lang="fr-BE" sz="2000" b="1" dirty="0">
                <a:latin typeface="+mn-lt"/>
                <a:ea typeface="Meiryo" panose="020B0604030504040204" pitchFamily="34" charset="-128"/>
              </a:rPr>
            </a:br>
            <a:br>
              <a:rPr lang="fr-BE" sz="2000" dirty="0">
                <a:latin typeface="+mn-lt"/>
                <a:ea typeface="Meiryo" panose="020B0604030504040204" pitchFamily="34" charset="-128"/>
              </a:rPr>
            </a:br>
            <a:r>
              <a:rPr lang="fr-BE" sz="2000" dirty="0">
                <a:latin typeface="+mn-lt"/>
                <a:ea typeface="Meiryo" panose="020B0604030504040204" pitchFamily="34" charset="-128"/>
              </a:rPr>
              <a:t>Ceci concerne toute reprise d’activité pendant votre incapacité, qu’elle soit </a:t>
            </a:r>
            <a:r>
              <a:rPr lang="fr-BE" sz="2000" b="1" dirty="0">
                <a:latin typeface="+mn-lt"/>
                <a:ea typeface="Meiryo" panose="020B0604030504040204" pitchFamily="34" charset="-128"/>
              </a:rPr>
              <a:t>rémunérée ou non.</a:t>
            </a:r>
          </a:p>
        </p:txBody>
      </p:sp>
      <p:sp>
        <p:nvSpPr>
          <p:cNvPr id="16" name="Rectangle 15">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Espace réservé de la date 4">
            <a:extLst>
              <a:ext uri="{FF2B5EF4-FFF2-40B4-BE49-F238E27FC236}">
                <a16:creationId xmlns:a16="http://schemas.microsoft.com/office/drawing/2014/main" id="{63AF66F3-B5E0-4D9D-2337-7D01D4EFE69D}"/>
              </a:ext>
            </a:extLst>
          </p:cNvPr>
          <p:cNvSpPr>
            <a:spLocks noGrp="1"/>
          </p:cNvSpPr>
          <p:nvPr>
            <p:ph type="dt" sz="half" idx="10"/>
          </p:nvPr>
        </p:nvSpPr>
        <p:spPr>
          <a:xfrm>
            <a:off x="434163" y="6356350"/>
            <a:ext cx="1166037" cy="365125"/>
          </a:xfrm>
        </p:spPr>
        <p:txBody>
          <a:bodyPr>
            <a:normAutofit/>
          </a:bodyPr>
          <a:lstStyle/>
          <a:p>
            <a:pPr>
              <a:spcAft>
                <a:spcPts val="600"/>
              </a:spcAft>
            </a:pPr>
            <a:fld id="{971A5A6E-A5FA-45C9-8E87-FFF637A329FC}" type="datetime6">
              <a:rPr lang="fr-BE" smtClean="0">
                <a:solidFill>
                  <a:schemeClr val="tx1">
                    <a:lumMod val="50000"/>
                    <a:lumOff val="50000"/>
                  </a:schemeClr>
                </a:solidFill>
              </a:rPr>
              <a:t>novembre 23</a:t>
            </a:fld>
            <a:endParaRPr lang="fr-BE">
              <a:solidFill>
                <a:schemeClr val="tx1">
                  <a:lumMod val="50000"/>
                  <a:lumOff val="50000"/>
                </a:schemeClr>
              </a:solidFill>
            </a:endParaRPr>
          </a:p>
        </p:txBody>
      </p:sp>
      <p:sp>
        <p:nvSpPr>
          <p:cNvPr id="4" name="Espace réservé du pied de page 3">
            <a:extLst>
              <a:ext uri="{FF2B5EF4-FFF2-40B4-BE49-F238E27FC236}">
                <a16:creationId xmlns:a16="http://schemas.microsoft.com/office/drawing/2014/main" id="{58B789C6-3EAE-3FA7-9EEE-A758BF936281}"/>
              </a:ext>
            </a:extLst>
          </p:cNvPr>
          <p:cNvSpPr>
            <a:spLocks noGrp="1"/>
          </p:cNvSpPr>
          <p:nvPr>
            <p:ph type="ftr" sz="quarter" idx="11"/>
          </p:nvPr>
        </p:nvSpPr>
        <p:spPr>
          <a:xfrm>
            <a:off x="4038600" y="6356350"/>
            <a:ext cx="4114800" cy="365125"/>
          </a:xfrm>
        </p:spPr>
        <p:txBody>
          <a:bodyPr>
            <a:normAutofit/>
          </a:bodyPr>
          <a:lstStyle/>
          <a:p>
            <a:pPr>
              <a:spcAft>
                <a:spcPts val="600"/>
              </a:spcAft>
            </a:pPr>
            <a:r>
              <a:rPr lang="fr-FR">
                <a:solidFill>
                  <a:schemeClr val="tx1">
                    <a:lumMod val="50000"/>
                    <a:lumOff val="50000"/>
                  </a:schemeClr>
                </a:solidFill>
              </a:rPr>
              <a:t>© SOS BURNOUT BELGIQUE                 </a:t>
            </a:r>
            <a:endParaRPr lang="fr-BE">
              <a:solidFill>
                <a:schemeClr val="tx1">
                  <a:lumMod val="50000"/>
                  <a:lumOff val="50000"/>
                </a:schemeClr>
              </a:solidFill>
            </a:endParaRPr>
          </a:p>
        </p:txBody>
      </p:sp>
    </p:spTree>
    <p:extLst>
      <p:ext uri="{BB962C8B-B14F-4D97-AF65-F5344CB8AC3E}">
        <p14:creationId xmlns:p14="http://schemas.microsoft.com/office/powerpoint/2010/main" val="181722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295" name="Rectangle 12294">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7" name="Rectangle 12296">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Espace réservé de la date 3">
            <a:extLst>
              <a:ext uri="{FF2B5EF4-FFF2-40B4-BE49-F238E27FC236}">
                <a16:creationId xmlns:a16="http://schemas.microsoft.com/office/drawing/2014/main" id="{EE296149-E4E9-2F42-60FC-06618D89BF07}"/>
              </a:ext>
            </a:extLst>
          </p:cNvPr>
          <p:cNvSpPr>
            <a:spLocks noGrp="1"/>
          </p:cNvSpPr>
          <p:nvPr>
            <p:ph type="dt" sz="half" idx="10"/>
          </p:nvPr>
        </p:nvSpPr>
        <p:spPr>
          <a:xfrm>
            <a:off x="661988" y="198437"/>
            <a:ext cx="2743200" cy="365125"/>
          </a:xfrm>
        </p:spPr>
        <p:txBody>
          <a:bodyPr>
            <a:normAutofit/>
          </a:bodyPr>
          <a:lstStyle/>
          <a:p>
            <a:pPr>
              <a:spcAft>
                <a:spcPts val="600"/>
              </a:spcAft>
            </a:pPr>
            <a:fld id="{F4BE794B-2E0D-43BF-970B-AFF8CD69C517}" type="datetime6">
              <a:rPr lang="fr-BE">
                <a:solidFill>
                  <a:srgbClr val="FFFFFF"/>
                </a:solidFill>
              </a:rPr>
              <a:pPr>
                <a:spcAft>
                  <a:spcPts val="600"/>
                </a:spcAft>
              </a:pPr>
              <a:t>novembre 23</a:t>
            </a:fld>
            <a:endParaRPr lang="fr-BE">
              <a:solidFill>
                <a:srgbClr val="FFFFFF"/>
              </a:solidFill>
            </a:endParaRPr>
          </a:p>
        </p:txBody>
      </p:sp>
      <p:sp>
        <p:nvSpPr>
          <p:cNvPr id="5" name="Espace réservé du pied de page 4">
            <a:extLst>
              <a:ext uri="{FF2B5EF4-FFF2-40B4-BE49-F238E27FC236}">
                <a16:creationId xmlns:a16="http://schemas.microsoft.com/office/drawing/2014/main" id="{5199291A-758C-A9C3-85FC-EB3992D24271}"/>
              </a:ext>
            </a:extLst>
          </p:cNvPr>
          <p:cNvSpPr>
            <a:spLocks noGrp="1"/>
          </p:cNvSpPr>
          <p:nvPr>
            <p:ph type="ftr" sz="quarter" idx="11"/>
          </p:nvPr>
        </p:nvSpPr>
        <p:spPr>
          <a:xfrm rot="16200000">
            <a:off x="-550212" y="1934585"/>
            <a:ext cx="2789529" cy="365125"/>
          </a:xfrm>
        </p:spPr>
        <p:txBody>
          <a:bodyPr>
            <a:normAutofit/>
          </a:bodyPr>
          <a:lstStyle/>
          <a:p>
            <a:pPr>
              <a:spcAft>
                <a:spcPts val="600"/>
              </a:spcAft>
            </a:pPr>
            <a:r>
              <a:rPr lang="fr-FR">
                <a:solidFill>
                  <a:srgbClr val="FFFFFF"/>
                </a:solidFill>
              </a:rPr>
              <a:t>© SOS BURNOUT BELGIQUE                 </a:t>
            </a:r>
            <a:endParaRPr lang="fr-BE">
              <a:solidFill>
                <a:srgbClr val="FFFFFF"/>
              </a:solidFill>
            </a:endParaRPr>
          </a:p>
        </p:txBody>
      </p:sp>
      <p:sp>
        <p:nvSpPr>
          <p:cNvPr id="1229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12301" name="Straight Connector 1230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303"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2305"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3" name="Rectangle 2">
            <a:extLst>
              <a:ext uri="{FF2B5EF4-FFF2-40B4-BE49-F238E27FC236}">
                <a16:creationId xmlns:a16="http://schemas.microsoft.com/office/drawing/2014/main" id="{72B28785-C143-544F-91B5-7834808FEE39}"/>
              </a:ext>
            </a:extLst>
          </p:cNvPr>
          <p:cNvSpPr/>
          <p:nvPr/>
        </p:nvSpPr>
        <p:spPr>
          <a:xfrm>
            <a:off x="1194285" y="2205233"/>
            <a:ext cx="10419264" cy="923330"/>
          </a:xfrm>
          <a:prstGeom prst="rect">
            <a:avLst/>
          </a:prstGeom>
          <a:noFill/>
        </p:spPr>
        <p:txBody>
          <a:bodyPr wrap="none" lIns="91440" tIns="45720" rIns="91440" bIns="45720">
            <a:spAutoFit/>
          </a:bodyPr>
          <a:lstStyle/>
          <a:p>
            <a:pPr algn="ctr"/>
            <a:r>
              <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La reprise </a:t>
            </a:r>
            <a:r>
              <a:rPr lang="fr-FR"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a:t>
            </a:r>
            <a:r>
              <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activité non-rémunérée</a:t>
            </a:r>
          </a:p>
        </p:txBody>
      </p:sp>
    </p:spTree>
    <p:extLst>
      <p:ext uri="{BB962C8B-B14F-4D97-AF65-F5344CB8AC3E}">
        <p14:creationId xmlns:p14="http://schemas.microsoft.com/office/powerpoint/2010/main" val="4213012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1" name="Rectangle 8200">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Titre 5">
            <a:extLst>
              <a:ext uri="{FF2B5EF4-FFF2-40B4-BE49-F238E27FC236}">
                <a16:creationId xmlns:a16="http://schemas.microsoft.com/office/drawing/2014/main" id="{60FF333F-E12D-2904-6465-EDA2BE76CFD5}"/>
              </a:ext>
            </a:extLst>
          </p:cNvPr>
          <p:cNvSpPr txBox="1">
            <a:spLocks noGrp="1"/>
          </p:cNvSpPr>
          <p:nvPr>
            <p:ph type="ctrTitle"/>
          </p:nvPr>
        </p:nvSpPr>
        <p:spPr>
          <a:xfrm>
            <a:off x="1968729" y="3056778"/>
            <a:ext cx="9452657" cy="1649733"/>
          </a:xfrm>
          <a:prstGeom prst="rect">
            <a:avLst/>
          </a:prstGeom>
        </p:spPr>
        <p:txBody>
          <a:bodyPr vert="horz" lIns="91440" tIns="45720" rIns="91440" bIns="45720" rtlCol="0" anchor="b">
            <a:normAutofit/>
          </a:bodyPr>
          <a:lstStyle/>
          <a:p>
            <a:pPr>
              <a:spcAft>
                <a:spcPts val="600"/>
              </a:spcAft>
            </a:pPr>
            <a:r>
              <a:rPr lang="en-US" sz="3500" b="1" dirty="0" err="1">
                <a:solidFill>
                  <a:srgbClr val="FFFFFF"/>
                </a:solidFill>
              </a:rPr>
              <a:t>Vous</a:t>
            </a:r>
            <a:r>
              <a:rPr lang="en-US" sz="3500" b="1" dirty="0">
                <a:solidFill>
                  <a:srgbClr val="FFFFFF"/>
                </a:solidFill>
              </a:rPr>
              <a:t> </a:t>
            </a:r>
            <a:r>
              <a:rPr lang="en-US" sz="3500" b="1" dirty="0" err="1">
                <a:solidFill>
                  <a:srgbClr val="FFFFFF"/>
                </a:solidFill>
              </a:rPr>
              <a:t>êtes</a:t>
            </a:r>
            <a:r>
              <a:rPr lang="en-US" sz="3500" b="1" dirty="0">
                <a:solidFill>
                  <a:srgbClr val="FFFFFF"/>
                </a:solidFill>
                <a:effectLst>
                  <a:outerShdw blurRad="38100" dist="38100" dir="2700000" algn="tl">
                    <a:srgbClr val="000000">
                      <a:alpha val="43137"/>
                    </a:srgbClr>
                  </a:outerShdw>
                </a:effectLst>
              </a:rPr>
              <a:t> </a:t>
            </a:r>
            <a:r>
              <a:rPr lang="en-US" sz="3500" b="1" dirty="0" err="1">
                <a:solidFill>
                  <a:srgbClr val="FFFFFF"/>
                </a:solidFill>
              </a:rPr>
              <a:t>reconnu</a:t>
            </a:r>
            <a:r>
              <a:rPr lang="en-US" sz="3500" b="1" dirty="0">
                <a:solidFill>
                  <a:srgbClr val="FFFFFF"/>
                </a:solidFill>
              </a:rPr>
              <a:t> </a:t>
            </a:r>
            <a:r>
              <a:rPr lang="en-US" sz="3500" b="1" dirty="0" err="1">
                <a:solidFill>
                  <a:srgbClr val="FFFFFF"/>
                </a:solidFill>
              </a:rPr>
              <a:t>en</a:t>
            </a:r>
            <a:r>
              <a:rPr lang="en-US" sz="3500" b="1" dirty="0">
                <a:solidFill>
                  <a:srgbClr val="FFFFFF"/>
                </a:solidFill>
              </a:rPr>
              <a:t> </a:t>
            </a:r>
            <a:r>
              <a:rPr lang="en-US" sz="3500" b="1" dirty="0" err="1">
                <a:solidFill>
                  <a:srgbClr val="FFFFFF"/>
                </a:solidFill>
              </a:rPr>
              <a:t>incapacité</a:t>
            </a:r>
            <a:r>
              <a:rPr lang="en-US" sz="3500" b="1" dirty="0">
                <a:solidFill>
                  <a:srgbClr val="FFFFFF"/>
                </a:solidFill>
              </a:rPr>
              <a:t> de travail </a:t>
            </a:r>
            <a:br>
              <a:rPr lang="en-US" sz="3500" b="1" dirty="0">
                <a:solidFill>
                  <a:srgbClr val="FFFFFF"/>
                </a:solidFill>
              </a:rPr>
            </a:br>
            <a:r>
              <a:rPr lang="en-US" sz="3500" b="1" dirty="0">
                <a:solidFill>
                  <a:srgbClr val="FFFFFF"/>
                </a:solidFill>
              </a:rPr>
              <a:t>et </a:t>
            </a:r>
            <a:r>
              <a:rPr lang="en-US" sz="3500" b="1" dirty="0" err="1">
                <a:solidFill>
                  <a:schemeClr val="bg1"/>
                </a:solidFill>
              </a:rPr>
              <a:t>exercer</a:t>
            </a:r>
            <a:r>
              <a:rPr lang="en-US" sz="3500" b="1" dirty="0">
                <a:solidFill>
                  <a:schemeClr val="bg1"/>
                </a:solidFill>
              </a:rPr>
              <a:t> un </a:t>
            </a:r>
            <a:r>
              <a:rPr lang="en-US" sz="3500" b="1" dirty="0">
                <a:solidFill>
                  <a:srgbClr val="00B0F0"/>
                </a:solidFill>
                <a:effectLst>
                  <a:outerShdw blurRad="38100" dist="38100" dir="2700000" algn="tl">
                    <a:srgbClr val="000000">
                      <a:alpha val="43137"/>
                    </a:srgbClr>
                  </a:outerShdw>
                </a:effectLst>
              </a:rPr>
              <a:t>travail </a:t>
            </a:r>
            <a:r>
              <a:rPr lang="en-US" sz="3500" b="1" dirty="0" err="1">
                <a:solidFill>
                  <a:srgbClr val="00B0F0"/>
                </a:solidFill>
                <a:effectLst>
                  <a:outerShdw blurRad="38100" dist="38100" dir="2700000" algn="tl">
                    <a:srgbClr val="000000">
                      <a:alpha val="43137"/>
                    </a:srgbClr>
                  </a:outerShdw>
                </a:effectLst>
              </a:rPr>
              <a:t>volontaire</a:t>
            </a:r>
            <a:endParaRPr lang="en-US" sz="3500" b="1" dirty="0">
              <a:solidFill>
                <a:srgbClr val="00B0F0"/>
              </a:solidFill>
              <a:effectLst>
                <a:outerShdw blurRad="38100" dist="38100" dir="2700000" algn="tl">
                  <a:srgbClr val="000000">
                    <a:alpha val="43137"/>
                  </a:srgbClr>
                </a:outerShdw>
              </a:effectLst>
            </a:endParaRPr>
          </a:p>
        </p:txBody>
      </p:sp>
      <p:sp>
        <p:nvSpPr>
          <p:cNvPr id="4" name="Espace réservé de la date 3">
            <a:extLst>
              <a:ext uri="{FF2B5EF4-FFF2-40B4-BE49-F238E27FC236}">
                <a16:creationId xmlns:a16="http://schemas.microsoft.com/office/drawing/2014/main" id="{B7850073-587A-71B4-8990-E9A19D169251}"/>
              </a:ext>
            </a:extLst>
          </p:cNvPr>
          <p:cNvSpPr>
            <a:spLocks noGrp="1"/>
          </p:cNvSpPr>
          <p:nvPr>
            <p:ph type="dt" sz="half" idx="10"/>
          </p:nvPr>
        </p:nvSpPr>
        <p:spPr>
          <a:xfrm>
            <a:off x="661988" y="198437"/>
            <a:ext cx="2743200" cy="365125"/>
          </a:xfrm>
        </p:spPr>
        <p:txBody>
          <a:bodyPr>
            <a:normAutofit/>
          </a:bodyPr>
          <a:lstStyle/>
          <a:p>
            <a:pPr>
              <a:spcAft>
                <a:spcPts val="600"/>
              </a:spcAft>
            </a:pPr>
            <a:fld id="{F4BE794B-2E0D-43BF-970B-AFF8CD69C517}" type="datetime6">
              <a:rPr lang="fr-BE">
                <a:solidFill>
                  <a:srgbClr val="FFFFFF"/>
                </a:solidFill>
              </a:rPr>
              <a:pPr>
                <a:spcAft>
                  <a:spcPts val="600"/>
                </a:spcAft>
              </a:pPr>
              <a:t>novembre 23</a:t>
            </a:fld>
            <a:endParaRPr lang="fr-BE">
              <a:solidFill>
                <a:srgbClr val="FFFFFF"/>
              </a:solidFill>
            </a:endParaRPr>
          </a:p>
        </p:txBody>
      </p:sp>
      <p:sp>
        <p:nvSpPr>
          <p:cNvPr id="5" name="Espace réservé du pied de page 4">
            <a:extLst>
              <a:ext uri="{FF2B5EF4-FFF2-40B4-BE49-F238E27FC236}">
                <a16:creationId xmlns:a16="http://schemas.microsoft.com/office/drawing/2014/main" id="{95EC230D-12ED-3D31-2E07-48F241108A11}"/>
              </a:ext>
            </a:extLst>
          </p:cNvPr>
          <p:cNvSpPr>
            <a:spLocks noGrp="1"/>
          </p:cNvSpPr>
          <p:nvPr>
            <p:ph type="ftr" sz="quarter" idx="11"/>
          </p:nvPr>
        </p:nvSpPr>
        <p:spPr>
          <a:xfrm rot="16200000">
            <a:off x="-550212" y="1934585"/>
            <a:ext cx="2789529" cy="365125"/>
          </a:xfrm>
        </p:spPr>
        <p:txBody>
          <a:bodyPr>
            <a:normAutofit/>
          </a:bodyPr>
          <a:lstStyle/>
          <a:p>
            <a:pPr>
              <a:spcAft>
                <a:spcPts val="600"/>
              </a:spcAft>
            </a:pPr>
            <a:r>
              <a:rPr lang="fr-FR">
                <a:solidFill>
                  <a:srgbClr val="FFFFFF"/>
                </a:solidFill>
              </a:rPr>
              <a:t>© SOS BURNOUT BELGIQUE                 </a:t>
            </a:r>
            <a:endParaRPr lang="fr-BE">
              <a:solidFill>
                <a:srgbClr val="FFFFFF"/>
              </a:solidFill>
            </a:endParaRPr>
          </a:p>
        </p:txBody>
      </p:sp>
      <p:sp>
        <p:nvSpPr>
          <p:cNvPr id="820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8205" name="Straight Connector 820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8194" name="Picture 2" descr="Gratuit Surface à Rayures Bleues, Rouges Et Jaunes Photos">
            <a:extLst>
              <a:ext uri="{FF2B5EF4-FFF2-40B4-BE49-F238E27FC236}">
                <a16:creationId xmlns:a16="http://schemas.microsoft.com/office/drawing/2014/main" id="{3F14E7BB-8C0A-B3C6-650C-A418D2DCC4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1" r="58000" b="65161"/>
          <a:stretch/>
        </p:blipFill>
        <p:spPr bwMode="auto">
          <a:xfrm>
            <a:off x="1300125" y="1063192"/>
            <a:ext cx="3438949" cy="2017818"/>
          </a:xfrm>
          <a:prstGeom prst="rect">
            <a:avLst/>
          </a:prstGeom>
          <a:noFill/>
          <a:extLst>
            <a:ext uri="{909E8E84-426E-40DD-AFC4-6F175D3DCCD1}">
              <a14:hiddenFill xmlns:a14="http://schemas.microsoft.com/office/drawing/2010/main">
                <a:solidFill>
                  <a:srgbClr val="FFFFFF"/>
                </a:solidFill>
              </a14:hiddenFill>
            </a:ext>
          </a:extLst>
        </p:spPr>
      </p:pic>
      <p:sp>
        <p:nvSpPr>
          <p:cNvPr id="820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820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256105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16" name="Rectangle 2115">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8" name="ZoneTexte 2097">
            <a:extLst>
              <a:ext uri="{FF2B5EF4-FFF2-40B4-BE49-F238E27FC236}">
                <a16:creationId xmlns:a16="http://schemas.microsoft.com/office/drawing/2014/main" id="{E33F6EF0-D542-4DFF-6F0B-E91741F29618}"/>
              </a:ext>
            </a:extLst>
          </p:cNvPr>
          <p:cNvSpPr txBox="1"/>
          <p:nvPr/>
        </p:nvSpPr>
        <p:spPr>
          <a:xfrm>
            <a:off x="838200" y="602818"/>
            <a:ext cx="5124586" cy="4657439"/>
          </a:xfrm>
          <a:prstGeom prst="rect">
            <a:avLst/>
          </a:prstGeom>
        </p:spPr>
        <p:txBody>
          <a:bodyPr vert="horz" lIns="91440" tIns="45720" rIns="91440" bIns="45720" rtlCol="0">
            <a:normAutofit fontScale="92500"/>
          </a:bodyPr>
          <a:lstStyle/>
          <a:p>
            <a:pPr indent="-228600">
              <a:lnSpc>
                <a:spcPct val="90000"/>
              </a:lnSpc>
              <a:spcAft>
                <a:spcPts val="800"/>
              </a:spcAft>
              <a:buFont typeface="Arial" panose="020B0604020202020204" pitchFamily="34" charset="0"/>
              <a:buChar char="•"/>
            </a:pPr>
            <a:endParaRPr lang="en-US" dirty="0"/>
          </a:p>
          <a:p>
            <a:pPr>
              <a:lnSpc>
                <a:spcPct val="90000"/>
              </a:lnSpc>
            </a:pPr>
            <a:r>
              <a:rPr lang="en-US" dirty="0" err="1">
                <a:solidFill>
                  <a:srgbClr val="2D3235"/>
                </a:solidFill>
                <a:latin typeface="Open Sans" panose="020B0606030504020204" pitchFamily="34" charset="0"/>
              </a:rPr>
              <a:t>Vous</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exercez</a:t>
            </a:r>
            <a:r>
              <a:rPr lang="en-US" dirty="0">
                <a:solidFill>
                  <a:srgbClr val="2D3235"/>
                </a:solidFill>
                <a:latin typeface="Open Sans" panose="020B0606030504020204" pitchFamily="34" charset="0"/>
              </a:rPr>
              <a:t> un travail </a:t>
            </a:r>
            <a:r>
              <a:rPr lang="en-US" dirty="0" err="1">
                <a:solidFill>
                  <a:srgbClr val="2D3235"/>
                </a:solidFill>
                <a:latin typeface="Open Sans" panose="020B0606030504020204" pitchFamily="34" charset="0"/>
              </a:rPr>
              <a:t>volontaire</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si</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vous</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exercez</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une</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activité</a:t>
            </a:r>
            <a:r>
              <a:rPr lang="en-US" dirty="0">
                <a:solidFill>
                  <a:srgbClr val="2D3235"/>
                </a:solidFill>
                <a:latin typeface="Open Sans" panose="020B0606030504020204" pitchFamily="34" charset="0"/>
              </a:rPr>
              <a:t> :</a:t>
            </a:r>
          </a:p>
          <a:p>
            <a:pPr>
              <a:lnSpc>
                <a:spcPct val="90000"/>
              </a:lnSpc>
            </a:pPr>
            <a:endParaRPr lang="en-US" dirty="0">
              <a:solidFill>
                <a:srgbClr val="2D3235"/>
              </a:solidFill>
              <a:latin typeface="Open Sans" panose="020B0606030504020204" pitchFamily="34" charset="0"/>
            </a:endParaRPr>
          </a:p>
          <a:p>
            <a:pPr marL="285750" indent="-285750">
              <a:lnSpc>
                <a:spcPct val="90000"/>
              </a:lnSpc>
              <a:buFont typeface="Arial" panose="020B0604020202020204" pitchFamily="34" charset="0"/>
              <a:buChar char="•"/>
            </a:pPr>
            <a:r>
              <a:rPr lang="en-US" dirty="0">
                <a:solidFill>
                  <a:srgbClr val="2D3235"/>
                </a:solidFill>
                <a:latin typeface="Open Sans" panose="020B0606030504020204" pitchFamily="34" charset="0"/>
              </a:rPr>
              <a:t>sans </a:t>
            </a:r>
            <a:r>
              <a:rPr lang="en-US" dirty="0" err="1">
                <a:solidFill>
                  <a:srgbClr val="2D3235"/>
                </a:solidFill>
                <a:latin typeface="Open Sans" panose="020B0606030504020204" pitchFamily="34" charset="0"/>
              </a:rPr>
              <a:t>rétribution</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ni</a:t>
            </a:r>
            <a:r>
              <a:rPr lang="en-US" dirty="0">
                <a:solidFill>
                  <a:srgbClr val="2D3235"/>
                </a:solidFill>
                <a:latin typeface="Open Sans" panose="020B0606030504020204" pitchFamily="34" charset="0"/>
              </a:rPr>
              <a:t> obligation;</a:t>
            </a:r>
          </a:p>
          <a:p>
            <a:pPr indent="-228600">
              <a:lnSpc>
                <a:spcPct val="90000"/>
              </a:lnSpc>
              <a:buFont typeface="Arial" panose="020B0604020202020204" pitchFamily="34" charset="0"/>
              <a:buChar char="•"/>
            </a:pPr>
            <a:r>
              <a:rPr lang="en-US" dirty="0">
                <a:solidFill>
                  <a:srgbClr val="2D3235"/>
                </a:solidFill>
                <a:latin typeface="Open Sans" panose="020B0606030504020204" pitchFamily="34" charset="0"/>
              </a:rPr>
              <a:t> au profit </a:t>
            </a:r>
            <a:r>
              <a:rPr lang="en-US" dirty="0" err="1">
                <a:solidFill>
                  <a:srgbClr val="2D3235"/>
                </a:solidFill>
                <a:latin typeface="Open Sans" panose="020B0606030504020204" pitchFamily="34" charset="0"/>
              </a:rPr>
              <a:t>d’une</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ou</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plusieurs</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personnes</a:t>
            </a:r>
            <a:r>
              <a:rPr lang="en-US" dirty="0">
                <a:solidFill>
                  <a:srgbClr val="2D3235"/>
                </a:solidFill>
                <a:latin typeface="Open Sans" panose="020B0606030504020204" pitchFamily="34" charset="0"/>
              </a:rPr>
              <a:t>, d’un </a:t>
            </a:r>
            <a:r>
              <a:rPr lang="en-US" dirty="0" err="1">
                <a:solidFill>
                  <a:srgbClr val="2D3235"/>
                </a:solidFill>
                <a:latin typeface="Open Sans" panose="020B0606030504020204" pitchFamily="34" charset="0"/>
              </a:rPr>
              <a:t>groupe</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ou</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d’une</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organisation</a:t>
            </a:r>
            <a:r>
              <a:rPr lang="en-US" dirty="0">
                <a:solidFill>
                  <a:srgbClr val="2D3235"/>
                </a:solidFill>
                <a:latin typeface="Open Sans" panose="020B0606030504020204" pitchFamily="34" charset="0"/>
              </a:rPr>
              <a:t> sans but </a:t>
            </a:r>
            <a:r>
              <a:rPr lang="en-US" dirty="0" err="1">
                <a:solidFill>
                  <a:srgbClr val="2D3235"/>
                </a:solidFill>
                <a:latin typeface="Open Sans" panose="020B0606030504020204" pitchFamily="34" charset="0"/>
              </a:rPr>
              <a:t>lucratif</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en</a:t>
            </a:r>
            <a:r>
              <a:rPr lang="en-US" dirty="0">
                <a:solidFill>
                  <a:srgbClr val="2D3235"/>
                </a:solidFill>
                <a:latin typeface="Open Sans" panose="020B0606030504020204" pitchFamily="34" charset="0"/>
              </a:rPr>
              <a:t> dehors du cadre familial </a:t>
            </a:r>
            <a:r>
              <a:rPr lang="en-US" dirty="0" err="1">
                <a:solidFill>
                  <a:srgbClr val="2D3235"/>
                </a:solidFill>
                <a:latin typeface="Open Sans" panose="020B0606030504020204" pitchFamily="34" charset="0"/>
              </a:rPr>
              <a:t>ou</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privé</a:t>
            </a:r>
            <a:r>
              <a:rPr lang="en-US" dirty="0">
                <a:solidFill>
                  <a:srgbClr val="2D3235"/>
                </a:solidFill>
                <a:latin typeface="Open Sans" panose="020B0606030504020204" pitchFamily="34" charset="0"/>
              </a:rPr>
              <a:t>)</a:t>
            </a:r>
          </a:p>
          <a:p>
            <a:pPr indent="-228600">
              <a:lnSpc>
                <a:spcPct val="90000"/>
              </a:lnSpc>
              <a:buFont typeface="Arial" panose="020B0604020202020204" pitchFamily="34" charset="0"/>
              <a:buChar char="•"/>
            </a:pP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en</a:t>
            </a:r>
            <a:r>
              <a:rPr lang="en-US" dirty="0">
                <a:solidFill>
                  <a:srgbClr val="2D3235"/>
                </a:solidFill>
                <a:latin typeface="Open Sans" panose="020B0606030504020204" pitchFamily="34" charset="0"/>
              </a:rPr>
              <a:t> dehors d’un </a:t>
            </a:r>
            <a:r>
              <a:rPr lang="en-US" dirty="0" err="1">
                <a:solidFill>
                  <a:srgbClr val="2D3235"/>
                </a:solidFill>
                <a:latin typeface="Open Sans" panose="020B0606030504020204" pitchFamily="34" charset="0"/>
              </a:rPr>
              <a:t>contrat</a:t>
            </a:r>
            <a:r>
              <a:rPr lang="en-US" dirty="0">
                <a:solidFill>
                  <a:srgbClr val="2D3235"/>
                </a:solidFill>
                <a:latin typeface="Open Sans" panose="020B0606030504020204" pitchFamily="34" charset="0"/>
              </a:rPr>
              <a:t> de travail, d’un </a:t>
            </a:r>
            <a:r>
              <a:rPr lang="en-US" dirty="0" err="1">
                <a:solidFill>
                  <a:srgbClr val="2D3235"/>
                </a:solidFill>
                <a:latin typeface="Open Sans" panose="020B0606030504020204" pitchFamily="34" charset="0"/>
              </a:rPr>
              <a:t>contrat</a:t>
            </a:r>
            <a:r>
              <a:rPr lang="en-US" dirty="0">
                <a:solidFill>
                  <a:srgbClr val="2D3235"/>
                </a:solidFill>
                <a:latin typeface="Open Sans" panose="020B0606030504020204" pitchFamily="34" charset="0"/>
              </a:rPr>
              <a:t> de services </a:t>
            </a:r>
            <a:r>
              <a:rPr lang="en-US" dirty="0" err="1">
                <a:solidFill>
                  <a:srgbClr val="2D3235"/>
                </a:solidFill>
                <a:latin typeface="Open Sans" panose="020B0606030504020204" pitchFamily="34" charset="0"/>
              </a:rPr>
              <a:t>ou</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d’une</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désignation</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statutaire</a:t>
            </a:r>
            <a:r>
              <a:rPr lang="en-US" dirty="0">
                <a:solidFill>
                  <a:srgbClr val="2D3235"/>
                </a:solidFill>
                <a:latin typeface="Open Sans" panose="020B0606030504020204" pitchFamily="34" charset="0"/>
              </a:rPr>
              <a:t>.</a:t>
            </a:r>
          </a:p>
          <a:p>
            <a:pPr indent="-228600">
              <a:lnSpc>
                <a:spcPct val="90000"/>
              </a:lnSpc>
              <a:spcAft>
                <a:spcPts val="800"/>
              </a:spcAft>
              <a:buFont typeface="Arial" panose="020B0604020202020204" pitchFamily="34" charset="0"/>
              <a:buChar char="•"/>
            </a:pPr>
            <a:endParaRPr lang="en-US" dirty="0">
              <a:solidFill>
                <a:srgbClr val="2D3235"/>
              </a:solidFill>
              <a:latin typeface="Open Sans" panose="020B0606030504020204" pitchFamily="34" charset="0"/>
            </a:endParaRPr>
          </a:p>
          <a:p>
            <a:pPr>
              <a:lnSpc>
                <a:spcPct val="90000"/>
              </a:lnSpc>
              <a:spcAft>
                <a:spcPts val="800"/>
              </a:spcAft>
            </a:pPr>
            <a:r>
              <a:rPr lang="en-US" dirty="0">
                <a:solidFill>
                  <a:srgbClr val="2D3235"/>
                </a:solidFill>
                <a:latin typeface="Open Sans" panose="020B0606030504020204" pitchFamily="34" charset="0"/>
              </a:rPr>
              <a:t>Pour </a:t>
            </a:r>
            <a:r>
              <a:rPr lang="en-US" dirty="0" err="1">
                <a:solidFill>
                  <a:srgbClr val="2D3235"/>
                </a:solidFill>
                <a:latin typeface="Open Sans" panose="020B0606030504020204" pitchFamily="34" charset="0"/>
              </a:rPr>
              <a:t>exercer</a:t>
            </a:r>
            <a:r>
              <a:rPr lang="en-US" dirty="0">
                <a:solidFill>
                  <a:srgbClr val="2D3235"/>
                </a:solidFill>
                <a:latin typeface="Open Sans" panose="020B0606030504020204" pitchFamily="34" charset="0"/>
              </a:rPr>
              <a:t> un travail </a:t>
            </a:r>
            <a:r>
              <a:rPr lang="en-US" dirty="0" err="1">
                <a:solidFill>
                  <a:srgbClr val="2D3235"/>
                </a:solidFill>
                <a:latin typeface="Open Sans" panose="020B0606030504020204" pitchFamily="34" charset="0"/>
              </a:rPr>
              <a:t>volontaire</a:t>
            </a:r>
            <a:r>
              <a:rPr lang="en-US" dirty="0">
                <a:solidFill>
                  <a:srgbClr val="2D3235"/>
                </a:solidFill>
                <a:latin typeface="Open Sans" panose="020B0606030504020204" pitchFamily="34" charset="0"/>
              </a:rPr>
              <a:t>, le </a:t>
            </a:r>
            <a:r>
              <a:rPr lang="en-US" b="1" dirty="0" err="1">
                <a:solidFill>
                  <a:srgbClr val="00B0F0"/>
                </a:solidFill>
                <a:latin typeface="Open Sans" panose="020B0606030504020204" pitchFamily="34" charset="0"/>
              </a:rPr>
              <a:t>Médecin</a:t>
            </a:r>
            <a:r>
              <a:rPr lang="en-US" b="1" dirty="0">
                <a:solidFill>
                  <a:srgbClr val="00B0F0"/>
                </a:solidFill>
                <a:latin typeface="Open Sans" panose="020B0606030504020204" pitchFamily="34" charset="0"/>
              </a:rPr>
              <a:t> conseil </a:t>
            </a:r>
            <a:r>
              <a:rPr lang="en-US" dirty="0">
                <a:latin typeface="Open Sans" panose="020B0606030504020204" pitchFamily="34" charset="0"/>
              </a:rPr>
              <a:t>de </a:t>
            </a:r>
            <a:r>
              <a:rPr lang="en-US" dirty="0" err="1">
                <a:latin typeface="Open Sans" panose="020B0606030504020204" pitchFamily="34" charset="0"/>
              </a:rPr>
              <a:t>votre</a:t>
            </a:r>
            <a:r>
              <a:rPr lang="en-US" dirty="0">
                <a:latin typeface="Open Sans" panose="020B0606030504020204" pitchFamily="34" charset="0"/>
              </a:rPr>
              <a:t> </a:t>
            </a:r>
            <a:r>
              <a:rPr lang="en-US" dirty="0" err="1">
                <a:latin typeface="Open Sans" panose="020B0606030504020204" pitchFamily="34" charset="0"/>
              </a:rPr>
              <a:t>mutualité</a:t>
            </a:r>
            <a:r>
              <a:rPr lang="en-US" dirty="0">
                <a:latin typeface="Open Sans" panose="020B0606030504020204" pitchFamily="34" charset="0"/>
              </a:rPr>
              <a:t> </a:t>
            </a:r>
            <a:r>
              <a:rPr lang="en-US" b="1" dirty="0">
                <a:solidFill>
                  <a:srgbClr val="00B0F0"/>
                </a:solidFill>
                <a:latin typeface="Open Sans" panose="020B0606030504020204" pitchFamily="34" charset="0"/>
              </a:rPr>
              <a:t>doit </a:t>
            </a:r>
            <a:r>
              <a:rPr lang="en-US" b="1" dirty="0" err="1">
                <a:solidFill>
                  <a:srgbClr val="00B0F0"/>
                </a:solidFill>
                <a:latin typeface="Open Sans" panose="020B0606030504020204" pitchFamily="34" charset="0"/>
              </a:rPr>
              <a:t>constater</a:t>
            </a:r>
            <a:r>
              <a:rPr lang="en-US" b="1" dirty="0">
                <a:solidFill>
                  <a:srgbClr val="00B0F0"/>
                </a:solidFill>
                <a:latin typeface="Open Sans" panose="020B0606030504020204" pitchFamily="34" charset="0"/>
              </a:rPr>
              <a:t> que </a:t>
            </a:r>
            <a:r>
              <a:rPr lang="en-US" b="1" dirty="0" err="1">
                <a:solidFill>
                  <a:srgbClr val="00B0F0"/>
                </a:solidFill>
                <a:latin typeface="Open Sans" panose="020B0606030504020204" pitchFamily="34" charset="0"/>
              </a:rPr>
              <a:t>celui</a:t>
            </a:r>
            <a:r>
              <a:rPr lang="en-US" b="1" dirty="0">
                <a:solidFill>
                  <a:srgbClr val="00B0F0"/>
                </a:solidFill>
                <a:latin typeface="Open Sans" panose="020B0606030504020204" pitchFamily="34" charset="0"/>
              </a:rPr>
              <a:t>-ci </a:t>
            </a:r>
            <a:r>
              <a:rPr lang="en-US" b="1" dirty="0" err="1">
                <a:solidFill>
                  <a:srgbClr val="00B0F0"/>
                </a:solidFill>
                <a:latin typeface="Open Sans" panose="020B0606030504020204" pitchFamily="34" charset="0"/>
              </a:rPr>
              <a:t>est</a:t>
            </a:r>
            <a:r>
              <a:rPr lang="en-US" b="1" dirty="0">
                <a:solidFill>
                  <a:srgbClr val="00B0F0"/>
                </a:solidFill>
                <a:latin typeface="Open Sans" panose="020B0606030504020204" pitchFamily="34" charset="0"/>
              </a:rPr>
              <a:t> compatible avec </a:t>
            </a:r>
            <a:r>
              <a:rPr lang="en-US" b="1" dirty="0" err="1">
                <a:solidFill>
                  <a:srgbClr val="00B0F0"/>
                </a:solidFill>
                <a:latin typeface="Open Sans" panose="020B0606030504020204" pitchFamily="34" charset="0"/>
              </a:rPr>
              <a:t>votre</a:t>
            </a:r>
            <a:r>
              <a:rPr lang="en-US" b="1" dirty="0">
                <a:solidFill>
                  <a:srgbClr val="00B0F0"/>
                </a:solidFill>
                <a:latin typeface="Open Sans" panose="020B0606030504020204" pitchFamily="34" charset="0"/>
              </a:rPr>
              <a:t> état de </a:t>
            </a:r>
            <a:r>
              <a:rPr lang="en-US" b="1" dirty="0" err="1">
                <a:solidFill>
                  <a:srgbClr val="00B0F0"/>
                </a:solidFill>
                <a:latin typeface="Open Sans" panose="020B0606030504020204" pitchFamily="34" charset="0"/>
              </a:rPr>
              <a:t>santé</a:t>
            </a:r>
            <a:r>
              <a:rPr lang="en-US" b="1" dirty="0">
                <a:solidFill>
                  <a:srgbClr val="00B0F0"/>
                </a:solidFill>
                <a:latin typeface="Open Sans" panose="020B0606030504020204" pitchFamily="34" charset="0"/>
              </a:rPr>
              <a:t>.</a:t>
            </a:r>
          </a:p>
          <a:p>
            <a:pPr>
              <a:lnSpc>
                <a:spcPct val="90000"/>
              </a:lnSpc>
              <a:spcAft>
                <a:spcPts val="800"/>
              </a:spcAft>
            </a:pPr>
            <a:br>
              <a:rPr lang="en-US" b="1" dirty="0">
                <a:solidFill>
                  <a:srgbClr val="00B0F0"/>
                </a:solidFill>
                <a:latin typeface="Open Sans" panose="020B0606030504020204" pitchFamily="34" charset="0"/>
              </a:rPr>
            </a:br>
            <a:r>
              <a:rPr lang="en-US" dirty="0">
                <a:solidFill>
                  <a:srgbClr val="2D3235"/>
                </a:solidFill>
                <a:latin typeface="Open Sans" panose="020B0606030504020204" pitchFamily="34" charset="0"/>
              </a:rPr>
              <a:t>Nous </a:t>
            </a:r>
            <a:r>
              <a:rPr lang="en-US" dirty="0" err="1">
                <a:solidFill>
                  <a:srgbClr val="2D3235"/>
                </a:solidFill>
                <a:latin typeface="Open Sans" panose="020B0606030504020204" pitchFamily="34" charset="0"/>
              </a:rPr>
              <a:t>vous</a:t>
            </a:r>
            <a:r>
              <a:rPr lang="en-US" dirty="0">
                <a:solidFill>
                  <a:srgbClr val="2D3235"/>
                </a:solidFill>
                <a:latin typeface="Open Sans" panose="020B0606030504020204" pitchFamily="34" charset="0"/>
              </a:rPr>
              <a:t> </a:t>
            </a:r>
            <a:r>
              <a:rPr lang="en-US" dirty="0" err="1">
                <a:solidFill>
                  <a:srgbClr val="2D3235"/>
                </a:solidFill>
                <a:latin typeface="Open Sans" panose="020B0606030504020204" pitchFamily="34" charset="0"/>
              </a:rPr>
              <a:t>conseillons</a:t>
            </a:r>
            <a:r>
              <a:rPr lang="en-US" dirty="0">
                <a:solidFill>
                  <a:srgbClr val="2D3235"/>
                </a:solidFill>
                <a:latin typeface="Open Sans" panose="020B0606030504020204" pitchFamily="34" charset="0"/>
              </a:rPr>
              <a:t> de  </a:t>
            </a:r>
            <a:r>
              <a:rPr lang="en-US" b="1" dirty="0" err="1">
                <a:solidFill>
                  <a:srgbClr val="2D3235"/>
                </a:solidFill>
                <a:latin typeface="Open Sans" panose="020B0606030504020204" pitchFamily="34" charset="0"/>
              </a:rPr>
              <a:t>contacter</a:t>
            </a:r>
            <a:r>
              <a:rPr lang="en-US" b="1" dirty="0">
                <a:solidFill>
                  <a:srgbClr val="2D3235"/>
                </a:solidFill>
                <a:latin typeface="Open Sans" panose="020B0606030504020204" pitchFamily="34" charset="0"/>
              </a:rPr>
              <a:t> </a:t>
            </a:r>
            <a:r>
              <a:rPr lang="en-US" b="1" dirty="0" err="1">
                <a:solidFill>
                  <a:srgbClr val="2D3235"/>
                </a:solidFill>
                <a:latin typeface="Open Sans" panose="020B0606030504020204" pitchFamily="34" charset="0"/>
              </a:rPr>
              <a:t>votre</a:t>
            </a:r>
            <a:r>
              <a:rPr lang="en-US" b="1" dirty="0">
                <a:solidFill>
                  <a:srgbClr val="2D3235"/>
                </a:solidFill>
                <a:latin typeface="Open Sans" panose="020B0606030504020204" pitchFamily="34" charset="0"/>
              </a:rPr>
              <a:t> </a:t>
            </a:r>
            <a:r>
              <a:rPr lang="en-US" b="1" dirty="0" err="1">
                <a:solidFill>
                  <a:srgbClr val="2D3235"/>
                </a:solidFill>
                <a:latin typeface="Open Sans" panose="020B0606030504020204" pitchFamily="34" charset="0"/>
              </a:rPr>
              <a:t>mutualité</a:t>
            </a:r>
            <a:r>
              <a:rPr lang="en-US" b="1" dirty="0">
                <a:solidFill>
                  <a:srgbClr val="2D3235"/>
                </a:solidFill>
                <a:latin typeface="Open Sans" panose="020B0606030504020204" pitchFamily="34" charset="0"/>
              </a:rPr>
              <a:t> </a:t>
            </a:r>
            <a:r>
              <a:rPr lang="en-US" dirty="0">
                <a:solidFill>
                  <a:srgbClr val="2D3235"/>
                </a:solidFill>
                <a:latin typeface="Open Sans" panose="020B0606030504020204" pitchFamily="34" charset="0"/>
              </a:rPr>
              <a:t>pour les démarches à </a:t>
            </a:r>
            <a:r>
              <a:rPr lang="en-US" dirty="0" err="1">
                <a:solidFill>
                  <a:srgbClr val="2D3235"/>
                </a:solidFill>
                <a:latin typeface="Open Sans" panose="020B0606030504020204" pitchFamily="34" charset="0"/>
              </a:rPr>
              <a:t>entreprendre</a:t>
            </a:r>
            <a:r>
              <a:rPr lang="en-US" dirty="0">
                <a:solidFill>
                  <a:srgbClr val="2D3235"/>
                </a:solidFill>
                <a:latin typeface="Open Sans" panose="020B0606030504020204" pitchFamily="34" charset="0"/>
              </a:rPr>
              <a:t>.</a:t>
            </a:r>
          </a:p>
        </p:txBody>
      </p:sp>
      <p:sp>
        <p:nvSpPr>
          <p:cNvPr id="7" name="Espace réservé de la date 6">
            <a:extLst>
              <a:ext uri="{FF2B5EF4-FFF2-40B4-BE49-F238E27FC236}">
                <a16:creationId xmlns:a16="http://schemas.microsoft.com/office/drawing/2014/main" id="{A7C98023-B9CC-F8A5-6EA1-1BE1FFFC1361}"/>
              </a:ext>
            </a:extLst>
          </p:cNvPr>
          <p:cNvSpPr>
            <a:spLocks noGrp="1"/>
          </p:cNvSpPr>
          <p:nvPr>
            <p:ph type="dt" sz="half" idx="10"/>
          </p:nvPr>
        </p:nvSpPr>
        <p:spPr>
          <a:xfrm>
            <a:off x="838200" y="6356350"/>
            <a:ext cx="2590800" cy="365125"/>
          </a:xfrm>
        </p:spPr>
        <p:txBody>
          <a:bodyPr vert="horz" lIns="91440" tIns="45720" rIns="91440" bIns="45720" rtlCol="0" anchor="ctr">
            <a:normAutofit/>
          </a:bodyPr>
          <a:lstStyle/>
          <a:p>
            <a:pPr>
              <a:spcAft>
                <a:spcPts val="600"/>
              </a:spcAft>
              <a:defRPr/>
            </a:pPr>
            <a:fld id="{F06684DF-42FD-4285-9E1F-4F8BBF16B235}" type="datetime6">
              <a:rPr lang="en-US">
                <a:solidFill>
                  <a:prstClr val="black">
                    <a:tint val="75000"/>
                  </a:prstClr>
                </a:solidFill>
                <a:latin typeface="Calibri" panose="020F0502020204030204"/>
              </a:rPr>
              <a:pPr>
                <a:spcAft>
                  <a:spcPts val="600"/>
                </a:spcAft>
                <a:defRPr/>
              </a:pPr>
              <a:t>November 23</a:t>
            </a:fld>
            <a:endParaRPr lang="en-US">
              <a:solidFill>
                <a:prstClr val="black">
                  <a:tint val="75000"/>
                </a:prstClr>
              </a:solidFill>
              <a:latin typeface="Calibri" panose="020F0502020204030204"/>
            </a:endParaRPr>
          </a:p>
        </p:txBody>
      </p:sp>
      <p:pic>
        <p:nvPicPr>
          <p:cNvPr id="2100" name="Picture 2099" descr="Gros plan de mains en train d’applaudir">
            <a:extLst>
              <a:ext uri="{FF2B5EF4-FFF2-40B4-BE49-F238E27FC236}">
                <a16:creationId xmlns:a16="http://schemas.microsoft.com/office/drawing/2014/main" id="{5E24D592-553F-5674-A7ED-D242F7220385}"/>
              </a:ext>
            </a:extLst>
          </p:cNvPr>
          <p:cNvPicPr>
            <a:picLocks noChangeAspect="1"/>
          </p:cNvPicPr>
          <p:nvPr/>
        </p:nvPicPr>
        <p:blipFill rotWithShape="1">
          <a:blip r:embed="rId2">
            <a:alphaModFix amt="70000"/>
          </a:blip>
          <a:srcRect l="27673" r="14289"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4" name="Espace réservé du pied de page 3">
            <a:extLst>
              <a:ext uri="{FF2B5EF4-FFF2-40B4-BE49-F238E27FC236}">
                <a16:creationId xmlns:a16="http://schemas.microsoft.com/office/drawing/2014/main" id="{E2052032-BEEC-26F5-FA39-DA549E693B84}"/>
              </a:ext>
            </a:extLst>
          </p:cNvPr>
          <p:cNvSpPr>
            <a:spLocks noGrp="1"/>
          </p:cNvSpPr>
          <p:nvPr>
            <p:ph type="ftr" sz="quarter" idx="11"/>
          </p:nvPr>
        </p:nvSpPr>
        <p:spPr>
          <a:xfrm>
            <a:off x="3505200" y="6356350"/>
            <a:ext cx="3429000" cy="365125"/>
          </a:xfrm>
        </p:spPr>
        <p:txBody>
          <a:bodyPr vert="horz" lIns="91440" tIns="45720" rIns="91440" bIns="45720" rtlCol="0" anchor="ctr">
            <a:normAutofit/>
          </a:bodyPr>
          <a:lstStyle/>
          <a:p>
            <a:pPr algn="l">
              <a:spcAft>
                <a:spcPts val="600"/>
              </a:spcAft>
              <a:defRPr/>
            </a:pPr>
            <a:r>
              <a:rPr lang="en-US" kern="1200">
                <a:solidFill>
                  <a:prstClr val="black">
                    <a:tint val="75000"/>
                  </a:prstClr>
                </a:solidFill>
                <a:latin typeface="Calibri" panose="020F0502020204030204"/>
                <a:ea typeface="+mn-ea"/>
                <a:cs typeface="+mn-cs"/>
              </a:rPr>
              <a:t>© SOS BURNOUT BELGIQUE                 </a:t>
            </a:r>
          </a:p>
        </p:txBody>
      </p:sp>
    </p:spTree>
    <p:extLst>
      <p:ext uri="{BB962C8B-B14F-4D97-AF65-F5344CB8AC3E}">
        <p14:creationId xmlns:p14="http://schemas.microsoft.com/office/powerpoint/2010/main" val="2391601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8B5175-E18E-EFE1-84F8-CEEFDD0AE43B}"/>
              </a:ext>
            </a:extLst>
          </p:cNvPr>
          <p:cNvSpPr>
            <a:spLocks noGrp="1"/>
          </p:cNvSpPr>
          <p:nvPr>
            <p:ph type="ctrTitle"/>
          </p:nvPr>
        </p:nvSpPr>
        <p:spPr>
          <a:xfrm>
            <a:off x="1055721" y="834628"/>
            <a:ext cx="5429055" cy="1813639"/>
          </a:xfrm>
        </p:spPr>
        <p:txBody>
          <a:bodyPr>
            <a:noAutofit/>
          </a:bodyPr>
          <a:lstStyle/>
          <a:p>
            <a:r>
              <a:rPr lang="fr-FR" sz="2400" dirty="0"/>
              <a:t>Le caractère non rémunéré du volontariat n'empêche pas que le volontaire puisse être défrayé de certains frais.</a:t>
            </a:r>
            <a:br>
              <a:rPr lang="fr-FR" sz="2400" dirty="0"/>
            </a:br>
            <a:br>
              <a:rPr lang="fr-FR" sz="2400" dirty="0"/>
            </a:br>
            <a:endParaRPr lang="fr-BE" sz="2400" dirty="0"/>
          </a:p>
        </p:txBody>
      </p:sp>
      <p:sp>
        <p:nvSpPr>
          <p:cNvPr id="4" name="Espace réservé de la date 3">
            <a:extLst>
              <a:ext uri="{FF2B5EF4-FFF2-40B4-BE49-F238E27FC236}">
                <a16:creationId xmlns:a16="http://schemas.microsoft.com/office/drawing/2014/main" id="{97AB02E5-F4FA-04DE-F685-2D43620BE8EB}"/>
              </a:ext>
            </a:extLst>
          </p:cNvPr>
          <p:cNvSpPr>
            <a:spLocks noGrp="1"/>
          </p:cNvSpPr>
          <p:nvPr>
            <p:ph type="dt" sz="half" idx="10"/>
          </p:nvPr>
        </p:nvSpPr>
        <p:spPr/>
        <p:txBody>
          <a:bodyPr/>
          <a:lstStyle/>
          <a:p>
            <a:fld id="{F4BE794B-2E0D-43BF-970B-AFF8CD69C517}" type="datetime6">
              <a:rPr lang="fr-BE" smtClean="0"/>
              <a:t>novembre 23</a:t>
            </a:fld>
            <a:endParaRPr lang="fr-BE"/>
          </a:p>
        </p:txBody>
      </p:sp>
      <p:sp>
        <p:nvSpPr>
          <p:cNvPr id="5" name="Espace réservé du pied de page 4">
            <a:extLst>
              <a:ext uri="{FF2B5EF4-FFF2-40B4-BE49-F238E27FC236}">
                <a16:creationId xmlns:a16="http://schemas.microsoft.com/office/drawing/2014/main" id="{BAD0DD4C-EA2D-9655-6FD2-19B4C20000F6}"/>
              </a:ext>
            </a:extLst>
          </p:cNvPr>
          <p:cNvSpPr>
            <a:spLocks noGrp="1"/>
          </p:cNvSpPr>
          <p:nvPr>
            <p:ph type="ftr" sz="quarter" idx="11"/>
          </p:nvPr>
        </p:nvSpPr>
        <p:spPr/>
        <p:txBody>
          <a:bodyPr/>
          <a:lstStyle/>
          <a:p>
            <a:r>
              <a:rPr lang="fr-FR"/>
              <a:t>© SOS BURNOUT BELGIQUE                 </a:t>
            </a:r>
            <a:endParaRPr lang="fr-BE"/>
          </a:p>
        </p:txBody>
      </p:sp>
      <p:pic>
        <p:nvPicPr>
          <p:cNvPr id="6" name="Picture 2" descr="Gratuit Ampoule Photos">
            <a:extLst>
              <a:ext uri="{FF2B5EF4-FFF2-40B4-BE49-F238E27FC236}">
                <a16:creationId xmlns:a16="http://schemas.microsoft.com/office/drawing/2014/main" id="{9B8BD6B5-E511-8FDD-CE8B-8E098987B9B7}"/>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b="503"/>
          <a:stretch/>
        </p:blipFill>
        <p:spPr bwMode="auto">
          <a:xfrm>
            <a:off x="662084" y="2764449"/>
            <a:ext cx="3376516" cy="3359537"/>
          </a:xfrm>
          <a:custGeom>
            <a:avLst/>
            <a:gdLst/>
            <a:ahLst/>
            <a:cxnLst/>
            <a:rect l="l" t="t" r="r" b="b"/>
            <a:pathLst>
              <a:path w="4926647" h="4901874">
                <a:moveTo>
                  <a:pt x="2827942" y="2033"/>
                </a:moveTo>
                <a:cubicBezTo>
                  <a:pt x="2901705" y="5050"/>
                  <a:pt x="2973640" y="11422"/>
                  <a:pt x="3043325" y="21136"/>
                </a:cubicBezTo>
                <a:cubicBezTo>
                  <a:pt x="3600804" y="98849"/>
                  <a:pt x="4185553" y="476257"/>
                  <a:pt x="4498894" y="902802"/>
                </a:cubicBezTo>
                <a:cubicBezTo>
                  <a:pt x="4812235" y="1329346"/>
                  <a:pt x="4950223" y="2037621"/>
                  <a:pt x="4923373" y="2580407"/>
                </a:cubicBezTo>
                <a:cubicBezTo>
                  <a:pt x="4896522" y="3123192"/>
                  <a:pt x="4745612" y="3772883"/>
                  <a:pt x="4337788" y="4159516"/>
                </a:cubicBezTo>
                <a:cubicBezTo>
                  <a:pt x="3929963" y="4546150"/>
                  <a:pt x="3081282" y="4930377"/>
                  <a:pt x="2476425" y="4900207"/>
                </a:cubicBezTo>
                <a:cubicBezTo>
                  <a:pt x="1871566" y="4870038"/>
                  <a:pt x="1119757" y="4406651"/>
                  <a:pt x="708641" y="3978500"/>
                </a:cubicBezTo>
                <a:cubicBezTo>
                  <a:pt x="297525" y="3550349"/>
                  <a:pt x="-64504" y="2921632"/>
                  <a:pt x="9726" y="2331303"/>
                </a:cubicBezTo>
                <a:cubicBezTo>
                  <a:pt x="83957" y="1740973"/>
                  <a:pt x="273797" y="1052469"/>
                  <a:pt x="1154021" y="436525"/>
                </a:cubicBezTo>
                <a:cubicBezTo>
                  <a:pt x="1705608" y="124217"/>
                  <a:pt x="2311596" y="-19083"/>
                  <a:pt x="2827942" y="2033"/>
                </a:cubicBezTo>
                <a:close/>
              </a:path>
            </a:pathLst>
          </a:cu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3FA14082-D7EE-4072-9543-94EF1B370781}"/>
              </a:ext>
            </a:extLst>
          </p:cNvPr>
          <p:cNvSpPr txBox="1"/>
          <p:nvPr/>
        </p:nvSpPr>
        <p:spPr>
          <a:xfrm>
            <a:off x="5206482" y="3065690"/>
            <a:ext cx="6158204" cy="2031325"/>
          </a:xfrm>
          <a:prstGeom prst="rect">
            <a:avLst/>
          </a:prstGeom>
          <a:noFill/>
        </p:spPr>
        <p:txBody>
          <a:bodyPr wrap="square" rtlCol="0">
            <a:spAutoFit/>
          </a:bodyPr>
          <a:lstStyle/>
          <a:p>
            <a:pPr algn="l"/>
            <a:r>
              <a:rPr lang="fr-FR" b="0" i="0" dirty="0">
                <a:effectLst/>
                <a:latin typeface="Roboto" panose="02000000000000000000" pitchFamily="2" charset="0"/>
              </a:rPr>
              <a:t>Pour obtenir plus d'informations sur les types d'activités que vous pouvez effectuer dans le cadre du travail volontaire, le montant maximum que vous pouvez percevoir pour couvrir vos frais et les personnes pour lesquelles vous pouvez travailler, nous vous recommandons de contacter </a:t>
            </a:r>
            <a:r>
              <a:rPr lang="fr-FR" b="0" i="0" dirty="0">
                <a:effectLst/>
                <a:latin typeface="Open Sans" panose="020B0606030504020204" pitchFamily="34" charset="0"/>
              </a:rPr>
              <a:t>le</a:t>
            </a:r>
            <a:r>
              <a:rPr lang="fr-FR" b="0" i="0" dirty="0">
                <a:solidFill>
                  <a:schemeClr val="accent1"/>
                </a:solidFill>
                <a:effectLst/>
                <a:latin typeface="Open Sans" panose="020B0606030504020204" pitchFamily="34" charset="0"/>
              </a:rPr>
              <a:t> </a:t>
            </a:r>
            <a:r>
              <a:rPr lang="fr-FR" b="0" i="0" u="sng" dirty="0">
                <a:solidFill>
                  <a:schemeClr val="accent1"/>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Service public fédéral Sécurité sociale </a:t>
            </a:r>
            <a:r>
              <a:rPr lang="fr-FR" b="0" i="0" dirty="0">
                <a:solidFill>
                  <a:schemeClr val="accent1"/>
                </a:solidFill>
                <a:effectLst/>
                <a:latin typeface="Open Sans" panose="020B0606030504020204" pitchFamily="34" charset="0"/>
              </a:rPr>
              <a:t> </a:t>
            </a:r>
          </a:p>
        </p:txBody>
      </p:sp>
    </p:spTree>
    <p:extLst>
      <p:ext uri="{BB962C8B-B14F-4D97-AF65-F5344CB8AC3E}">
        <p14:creationId xmlns:p14="http://schemas.microsoft.com/office/powerpoint/2010/main" val="1540312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1" name="Rectangle 8200">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Titre 5">
            <a:extLst>
              <a:ext uri="{FF2B5EF4-FFF2-40B4-BE49-F238E27FC236}">
                <a16:creationId xmlns:a16="http://schemas.microsoft.com/office/drawing/2014/main" id="{60FF333F-E12D-2904-6465-EDA2BE76CFD5}"/>
              </a:ext>
            </a:extLst>
          </p:cNvPr>
          <p:cNvSpPr txBox="1">
            <a:spLocks noGrp="1"/>
          </p:cNvSpPr>
          <p:nvPr>
            <p:ph type="ctrTitle"/>
          </p:nvPr>
        </p:nvSpPr>
        <p:spPr>
          <a:xfrm>
            <a:off x="3942736" y="3339120"/>
            <a:ext cx="7113232" cy="1367392"/>
          </a:xfrm>
          <a:prstGeom prst="rect">
            <a:avLst/>
          </a:prstGeom>
        </p:spPr>
        <p:txBody>
          <a:bodyPr vert="horz" lIns="91440" tIns="45720" rIns="91440" bIns="45720" rtlCol="0" anchor="b">
            <a:normAutofit fontScale="90000"/>
          </a:bodyPr>
          <a:lstStyle/>
          <a:p>
            <a:pPr>
              <a:spcAft>
                <a:spcPts val="600"/>
              </a:spcAft>
            </a:pPr>
            <a:r>
              <a:rPr lang="en-US" sz="3500" b="1" dirty="0" err="1">
                <a:solidFill>
                  <a:srgbClr val="FFFFFF"/>
                </a:solidFill>
              </a:rPr>
              <a:t>Vous</a:t>
            </a:r>
            <a:r>
              <a:rPr lang="en-US" sz="3500" b="1" dirty="0">
                <a:solidFill>
                  <a:srgbClr val="FFFFFF"/>
                </a:solidFill>
              </a:rPr>
              <a:t> </a:t>
            </a:r>
            <a:r>
              <a:rPr lang="en-US" sz="3500" b="1" dirty="0" err="1">
                <a:solidFill>
                  <a:srgbClr val="FFFFFF"/>
                </a:solidFill>
              </a:rPr>
              <a:t>êtes</a:t>
            </a:r>
            <a:r>
              <a:rPr lang="en-US" sz="3500" b="1" dirty="0">
                <a:solidFill>
                  <a:srgbClr val="FFFFFF"/>
                </a:solidFill>
              </a:rPr>
              <a:t> </a:t>
            </a:r>
            <a:r>
              <a:rPr lang="en-US" sz="3500" b="1" dirty="0" err="1">
                <a:solidFill>
                  <a:srgbClr val="FFFFFF"/>
                </a:solidFill>
              </a:rPr>
              <a:t>reconnu</a:t>
            </a:r>
            <a:r>
              <a:rPr lang="en-US" sz="3500" b="1" dirty="0">
                <a:solidFill>
                  <a:srgbClr val="FFFFFF"/>
                </a:solidFill>
              </a:rPr>
              <a:t> </a:t>
            </a:r>
            <a:r>
              <a:rPr lang="en-US" sz="3500" b="1" dirty="0" err="1">
                <a:solidFill>
                  <a:srgbClr val="FFFFFF"/>
                </a:solidFill>
              </a:rPr>
              <a:t>en</a:t>
            </a:r>
            <a:r>
              <a:rPr lang="en-US" sz="3500" b="1" dirty="0">
                <a:solidFill>
                  <a:srgbClr val="FFFFFF"/>
                </a:solidFill>
              </a:rPr>
              <a:t> </a:t>
            </a:r>
            <a:r>
              <a:rPr lang="en-US" sz="3500" b="1" dirty="0" err="1">
                <a:solidFill>
                  <a:srgbClr val="FFFFFF"/>
                </a:solidFill>
              </a:rPr>
              <a:t>incapacité</a:t>
            </a:r>
            <a:r>
              <a:rPr lang="en-US" sz="3500" b="1" dirty="0">
                <a:solidFill>
                  <a:srgbClr val="FFFFFF"/>
                </a:solidFill>
              </a:rPr>
              <a:t> de travail et </a:t>
            </a:r>
            <a:r>
              <a:rPr lang="en-US" sz="3500" b="1" dirty="0" err="1">
                <a:solidFill>
                  <a:srgbClr val="FFFFFF"/>
                </a:solidFill>
              </a:rPr>
              <a:t>exercer</a:t>
            </a:r>
            <a:r>
              <a:rPr lang="en-US" sz="3500" b="1" dirty="0">
                <a:solidFill>
                  <a:srgbClr val="FFFFFF"/>
                </a:solidFill>
              </a:rPr>
              <a:t> </a:t>
            </a:r>
            <a:r>
              <a:rPr lang="en-US" sz="3500" b="1" dirty="0" err="1">
                <a:solidFill>
                  <a:srgbClr val="FFFFFF"/>
                </a:solidFill>
              </a:rPr>
              <a:t>une</a:t>
            </a:r>
            <a:r>
              <a:rPr lang="en-US" sz="3500" b="1" dirty="0">
                <a:solidFill>
                  <a:srgbClr val="FFFFFF"/>
                </a:solidFill>
              </a:rPr>
              <a:t> </a:t>
            </a:r>
            <a:r>
              <a:rPr lang="en-US" sz="3500" b="1" dirty="0" err="1">
                <a:solidFill>
                  <a:srgbClr val="00B0F0"/>
                </a:solidFill>
                <a:effectLst>
                  <a:outerShdw blurRad="38100" dist="38100" dir="2700000" algn="tl">
                    <a:srgbClr val="000000">
                      <a:alpha val="43137"/>
                    </a:srgbClr>
                  </a:outerShdw>
                </a:effectLst>
              </a:rPr>
              <a:t>activité</a:t>
            </a:r>
            <a:r>
              <a:rPr lang="en-US" sz="3500" b="1" dirty="0">
                <a:solidFill>
                  <a:srgbClr val="00B0F0"/>
                </a:solidFill>
                <a:effectLst>
                  <a:outerShdw blurRad="38100" dist="38100" dir="2700000" algn="tl">
                    <a:srgbClr val="000000">
                      <a:alpha val="43137"/>
                    </a:srgbClr>
                  </a:outerShdw>
                </a:effectLst>
              </a:rPr>
              <a:t> non </a:t>
            </a:r>
            <a:r>
              <a:rPr lang="en-US" sz="3500" b="1" dirty="0" err="1">
                <a:solidFill>
                  <a:srgbClr val="00B0F0"/>
                </a:solidFill>
                <a:effectLst>
                  <a:outerShdw blurRad="38100" dist="38100" dir="2700000" algn="tl">
                    <a:srgbClr val="000000">
                      <a:alpha val="43137"/>
                    </a:srgbClr>
                  </a:outerShdw>
                </a:effectLst>
              </a:rPr>
              <a:t>rémunérée</a:t>
            </a:r>
            <a:endParaRPr lang="en-US" sz="3500" b="1" dirty="0">
              <a:solidFill>
                <a:srgbClr val="00B0F0"/>
              </a:solidFill>
              <a:effectLst>
                <a:outerShdw blurRad="38100" dist="38100" dir="2700000" algn="tl">
                  <a:srgbClr val="000000">
                    <a:alpha val="43137"/>
                  </a:srgbClr>
                </a:outerShdw>
              </a:effectLst>
            </a:endParaRPr>
          </a:p>
        </p:txBody>
      </p:sp>
      <p:sp>
        <p:nvSpPr>
          <p:cNvPr id="4" name="Espace réservé de la date 3">
            <a:extLst>
              <a:ext uri="{FF2B5EF4-FFF2-40B4-BE49-F238E27FC236}">
                <a16:creationId xmlns:a16="http://schemas.microsoft.com/office/drawing/2014/main" id="{B7850073-587A-71B4-8990-E9A19D169251}"/>
              </a:ext>
            </a:extLst>
          </p:cNvPr>
          <p:cNvSpPr>
            <a:spLocks noGrp="1"/>
          </p:cNvSpPr>
          <p:nvPr>
            <p:ph type="dt" sz="half" idx="10"/>
          </p:nvPr>
        </p:nvSpPr>
        <p:spPr>
          <a:xfrm>
            <a:off x="661988" y="198437"/>
            <a:ext cx="2743200" cy="365125"/>
          </a:xfrm>
        </p:spPr>
        <p:txBody>
          <a:bodyPr>
            <a:normAutofit/>
          </a:bodyPr>
          <a:lstStyle/>
          <a:p>
            <a:pPr>
              <a:spcAft>
                <a:spcPts val="600"/>
              </a:spcAft>
            </a:pPr>
            <a:fld id="{F4BE794B-2E0D-43BF-970B-AFF8CD69C517}" type="datetime6">
              <a:rPr lang="fr-BE" smtClean="0">
                <a:solidFill>
                  <a:srgbClr val="FFFFFF"/>
                </a:solidFill>
              </a:rPr>
              <a:pPr>
                <a:spcAft>
                  <a:spcPts val="600"/>
                </a:spcAft>
              </a:pPr>
              <a:t>novembre 23</a:t>
            </a:fld>
            <a:endParaRPr lang="fr-BE">
              <a:solidFill>
                <a:srgbClr val="FFFFFF"/>
              </a:solidFill>
            </a:endParaRPr>
          </a:p>
        </p:txBody>
      </p:sp>
      <p:sp>
        <p:nvSpPr>
          <p:cNvPr id="5" name="Espace réservé du pied de page 4">
            <a:extLst>
              <a:ext uri="{FF2B5EF4-FFF2-40B4-BE49-F238E27FC236}">
                <a16:creationId xmlns:a16="http://schemas.microsoft.com/office/drawing/2014/main" id="{95EC230D-12ED-3D31-2E07-48F241108A11}"/>
              </a:ext>
            </a:extLst>
          </p:cNvPr>
          <p:cNvSpPr>
            <a:spLocks noGrp="1"/>
          </p:cNvSpPr>
          <p:nvPr>
            <p:ph type="ftr" sz="quarter" idx="11"/>
          </p:nvPr>
        </p:nvSpPr>
        <p:spPr>
          <a:xfrm rot="16200000">
            <a:off x="-550212" y="1934585"/>
            <a:ext cx="2789529" cy="365125"/>
          </a:xfrm>
        </p:spPr>
        <p:txBody>
          <a:bodyPr>
            <a:normAutofit/>
          </a:bodyPr>
          <a:lstStyle/>
          <a:p>
            <a:pPr>
              <a:spcAft>
                <a:spcPts val="600"/>
              </a:spcAft>
            </a:pPr>
            <a:r>
              <a:rPr lang="fr-FR">
                <a:solidFill>
                  <a:srgbClr val="FFFFFF"/>
                </a:solidFill>
              </a:rPr>
              <a:t>© SOS BURNOUT BELGIQUE                 </a:t>
            </a:r>
            <a:endParaRPr lang="fr-BE">
              <a:solidFill>
                <a:srgbClr val="FFFFFF"/>
              </a:solidFill>
            </a:endParaRPr>
          </a:p>
        </p:txBody>
      </p:sp>
      <p:sp>
        <p:nvSpPr>
          <p:cNvPr id="820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8205" name="Straight Connector 820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820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820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pic>
        <p:nvPicPr>
          <p:cNvPr id="2" name="Picture 2" descr="Gratuit Surface à Rayures Bleues, Rouges Et Jaunes Photos">
            <a:extLst>
              <a:ext uri="{FF2B5EF4-FFF2-40B4-BE49-F238E27FC236}">
                <a16:creationId xmlns:a16="http://schemas.microsoft.com/office/drawing/2014/main" id="{E9FD3E44-A204-FE74-F748-EAFA1846B1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5185" r="61200" b="33475"/>
          <a:stretch/>
        </p:blipFill>
        <p:spPr bwMode="auto">
          <a:xfrm>
            <a:off x="1290864" y="1118005"/>
            <a:ext cx="3524247" cy="1998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828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49227202-6639-4F2E-1C67-D9F67D9BC37B}"/>
              </a:ext>
            </a:extLst>
          </p:cNvPr>
          <p:cNvSpPr>
            <a:spLocks noGrp="1"/>
          </p:cNvSpPr>
          <p:nvPr>
            <p:ph type="subTitle" idx="1"/>
          </p:nvPr>
        </p:nvSpPr>
        <p:spPr>
          <a:xfrm>
            <a:off x="1612490" y="1371282"/>
            <a:ext cx="9281652" cy="1676718"/>
          </a:xfrm>
        </p:spPr>
        <p:txBody>
          <a:bodyPr anchor="t">
            <a:normAutofit/>
          </a:bodyPr>
          <a:lstStyle/>
          <a:p>
            <a:r>
              <a:rPr lang="fr-FR" sz="2000">
                <a:solidFill>
                  <a:schemeClr val="tx1">
                    <a:lumMod val="65000"/>
                    <a:lumOff val="35000"/>
                  </a:schemeClr>
                </a:solidFill>
                <a:latin typeface="Metropolis"/>
              </a:rPr>
              <a:t>I</a:t>
            </a:r>
            <a:r>
              <a:rPr lang="fr-FR" sz="2000" b="0" i="0">
                <a:solidFill>
                  <a:schemeClr val="tx1">
                    <a:lumMod val="65000"/>
                    <a:lumOff val="35000"/>
                  </a:schemeClr>
                </a:solidFill>
                <a:effectLst/>
                <a:latin typeface="Metropolis"/>
              </a:rPr>
              <a:t>l ne faut pas confondre une activité bénévole et une activité non rémunérée. </a:t>
            </a:r>
          </a:p>
          <a:p>
            <a:r>
              <a:rPr lang="fr-FR" sz="2000" b="0" i="1">
                <a:solidFill>
                  <a:schemeClr val="tx1">
                    <a:lumMod val="65000"/>
                    <a:lumOff val="35000"/>
                  </a:schemeClr>
                </a:solidFill>
                <a:effectLst/>
                <a:latin typeface="Metropolis"/>
              </a:rPr>
              <a:t>Par exemple, un mandat non rémunéré dans un conseil d’administration. </a:t>
            </a:r>
          </a:p>
          <a:p>
            <a:endParaRPr lang="fr-FR" sz="2000" b="0" i="1">
              <a:solidFill>
                <a:schemeClr val="tx1">
                  <a:lumMod val="65000"/>
                  <a:lumOff val="35000"/>
                </a:schemeClr>
              </a:solidFill>
              <a:effectLst/>
              <a:latin typeface="Metropolis"/>
            </a:endParaRPr>
          </a:p>
          <a:p>
            <a:r>
              <a:rPr lang="en-US" sz="1600">
                <a:solidFill>
                  <a:srgbClr val="2D3235"/>
                </a:solidFill>
                <a:latin typeface="Open Sans" panose="020B0606030504020204" pitchFamily="34" charset="0"/>
              </a:rPr>
              <a:t>Nous </a:t>
            </a:r>
            <a:r>
              <a:rPr lang="en-US" sz="1600" err="1">
                <a:solidFill>
                  <a:srgbClr val="2D3235"/>
                </a:solidFill>
                <a:latin typeface="Open Sans" panose="020B0606030504020204" pitchFamily="34" charset="0"/>
              </a:rPr>
              <a:t>vous</a:t>
            </a:r>
            <a:r>
              <a:rPr lang="en-US" sz="1600">
                <a:solidFill>
                  <a:srgbClr val="2D3235"/>
                </a:solidFill>
                <a:latin typeface="Open Sans" panose="020B0606030504020204" pitchFamily="34" charset="0"/>
              </a:rPr>
              <a:t> </a:t>
            </a:r>
            <a:r>
              <a:rPr lang="en-US" sz="1600" err="1">
                <a:solidFill>
                  <a:srgbClr val="2D3235"/>
                </a:solidFill>
                <a:latin typeface="Open Sans" panose="020B0606030504020204" pitchFamily="34" charset="0"/>
              </a:rPr>
              <a:t>conseillons</a:t>
            </a:r>
            <a:r>
              <a:rPr lang="en-US" sz="1600">
                <a:solidFill>
                  <a:srgbClr val="2D3235"/>
                </a:solidFill>
                <a:latin typeface="Open Sans" panose="020B0606030504020204" pitchFamily="34" charset="0"/>
              </a:rPr>
              <a:t> de  </a:t>
            </a:r>
            <a:r>
              <a:rPr lang="en-US" sz="1600" b="1" err="1">
                <a:solidFill>
                  <a:srgbClr val="00B0F0"/>
                </a:solidFill>
                <a:latin typeface="Open Sans" panose="020B0606030504020204" pitchFamily="34" charset="0"/>
              </a:rPr>
              <a:t>contacter</a:t>
            </a:r>
            <a:r>
              <a:rPr lang="en-US" sz="1600" b="1">
                <a:solidFill>
                  <a:srgbClr val="00B0F0"/>
                </a:solidFill>
                <a:latin typeface="Open Sans" panose="020B0606030504020204" pitchFamily="34" charset="0"/>
              </a:rPr>
              <a:t> </a:t>
            </a:r>
            <a:r>
              <a:rPr lang="en-US" sz="1600" b="1" err="1">
                <a:solidFill>
                  <a:srgbClr val="00B0F0"/>
                </a:solidFill>
                <a:latin typeface="Open Sans" panose="020B0606030504020204" pitchFamily="34" charset="0"/>
              </a:rPr>
              <a:t>votre</a:t>
            </a:r>
            <a:r>
              <a:rPr lang="en-US" sz="1600" b="1">
                <a:solidFill>
                  <a:srgbClr val="00B0F0"/>
                </a:solidFill>
                <a:latin typeface="Open Sans" panose="020B0606030504020204" pitchFamily="34" charset="0"/>
              </a:rPr>
              <a:t> </a:t>
            </a:r>
            <a:r>
              <a:rPr lang="en-US" sz="1600" b="1" err="1">
                <a:solidFill>
                  <a:srgbClr val="00B0F0"/>
                </a:solidFill>
                <a:latin typeface="Open Sans" panose="020B0606030504020204" pitchFamily="34" charset="0"/>
              </a:rPr>
              <a:t>mutualité</a:t>
            </a:r>
            <a:r>
              <a:rPr lang="en-US" sz="1600" b="1">
                <a:solidFill>
                  <a:srgbClr val="00B0F0"/>
                </a:solidFill>
                <a:latin typeface="Open Sans" panose="020B0606030504020204" pitchFamily="34" charset="0"/>
              </a:rPr>
              <a:t> </a:t>
            </a:r>
            <a:r>
              <a:rPr lang="en-US" sz="1600">
                <a:solidFill>
                  <a:srgbClr val="2D3235"/>
                </a:solidFill>
                <a:latin typeface="Open Sans" panose="020B0606030504020204" pitchFamily="34" charset="0"/>
              </a:rPr>
              <a:t>pour les démarches à </a:t>
            </a:r>
            <a:r>
              <a:rPr lang="en-US" sz="1600" err="1">
                <a:solidFill>
                  <a:srgbClr val="2D3235"/>
                </a:solidFill>
                <a:latin typeface="Open Sans" panose="020B0606030504020204" pitchFamily="34" charset="0"/>
              </a:rPr>
              <a:t>entreprendre</a:t>
            </a:r>
            <a:r>
              <a:rPr lang="en-US" sz="1600">
                <a:solidFill>
                  <a:srgbClr val="2D3235"/>
                </a:solidFill>
                <a:latin typeface="Open Sans" panose="020B0606030504020204" pitchFamily="34" charset="0"/>
              </a:rPr>
              <a:t>.</a:t>
            </a:r>
            <a:endParaRPr lang="fr-FR" sz="2000" i="1">
              <a:solidFill>
                <a:schemeClr val="tx1">
                  <a:lumMod val="65000"/>
                  <a:lumOff val="35000"/>
                </a:schemeClr>
              </a:solidFill>
              <a:latin typeface="Metropolis"/>
            </a:endParaRPr>
          </a:p>
        </p:txBody>
      </p:sp>
      <p:sp>
        <p:nvSpPr>
          <p:cNvPr id="5" name="Espace réservé du pied de page 4">
            <a:extLst>
              <a:ext uri="{FF2B5EF4-FFF2-40B4-BE49-F238E27FC236}">
                <a16:creationId xmlns:a16="http://schemas.microsoft.com/office/drawing/2014/main" id="{ECCBFA55-9425-1835-B073-DB41AE9B7967}"/>
              </a:ext>
            </a:extLst>
          </p:cNvPr>
          <p:cNvSpPr>
            <a:spLocks noGrp="1"/>
          </p:cNvSpPr>
          <p:nvPr>
            <p:ph type="ftr" sz="quarter" idx="11"/>
          </p:nvPr>
        </p:nvSpPr>
        <p:spPr>
          <a:xfrm rot="16200000">
            <a:off x="-1700784" y="3246120"/>
            <a:ext cx="4114800" cy="365125"/>
          </a:xfrm>
        </p:spPr>
        <p:txBody>
          <a:bodyPr>
            <a:normAutofit/>
          </a:bodyPr>
          <a:lstStyle/>
          <a:p>
            <a:pPr>
              <a:spcAft>
                <a:spcPts val="600"/>
              </a:spcAft>
            </a:pPr>
            <a:r>
              <a:rPr lang="fr-FR" sz="700">
                <a:solidFill>
                  <a:srgbClr val="595959"/>
                </a:solidFill>
              </a:rPr>
              <a:t>© SOS BURNOUT BELGIQUE                 </a:t>
            </a:r>
            <a:endParaRPr lang="fr-BE" sz="700">
              <a:solidFill>
                <a:srgbClr val="595959"/>
              </a:solidFill>
            </a:endParaRPr>
          </a:p>
        </p:txBody>
      </p:sp>
      <p:sp>
        <p:nvSpPr>
          <p:cNvPr id="4" name="Espace réservé de la date 3">
            <a:extLst>
              <a:ext uri="{FF2B5EF4-FFF2-40B4-BE49-F238E27FC236}">
                <a16:creationId xmlns:a16="http://schemas.microsoft.com/office/drawing/2014/main" id="{49BDC807-6CBC-DC21-FD0E-2D10522ED17C}"/>
              </a:ext>
            </a:extLst>
          </p:cNvPr>
          <p:cNvSpPr>
            <a:spLocks noGrp="1"/>
          </p:cNvSpPr>
          <p:nvPr>
            <p:ph type="dt" sz="half" idx="10"/>
          </p:nvPr>
        </p:nvSpPr>
        <p:spPr>
          <a:xfrm rot="5400000">
            <a:off x="9801697" y="3246438"/>
            <a:ext cx="4161470" cy="365125"/>
          </a:xfrm>
        </p:spPr>
        <p:txBody>
          <a:bodyPr>
            <a:normAutofit/>
          </a:bodyPr>
          <a:lstStyle/>
          <a:p>
            <a:pPr algn="ctr">
              <a:spcAft>
                <a:spcPts val="600"/>
              </a:spcAft>
            </a:pPr>
            <a:fld id="{F4BE794B-2E0D-43BF-970B-AFF8CD69C517}" type="datetime6">
              <a:rPr lang="fr-BE" sz="700">
                <a:solidFill>
                  <a:srgbClr val="595959"/>
                </a:solidFill>
              </a:rPr>
              <a:pPr algn="ctr">
                <a:spcAft>
                  <a:spcPts val="600"/>
                </a:spcAft>
              </a:pPr>
              <a:t>novembre 23</a:t>
            </a:fld>
            <a:endParaRPr lang="fr-BE" sz="700">
              <a:solidFill>
                <a:srgbClr val="595959"/>
              </a:solidFill>
            </a:endParaRPr>
          </a:p>
        </p:txBody>
      </p:sp>
    </p:spTree>
    <p:extLst>
      <p:ext uri="{BB962C8B-B14F-4D97-AF65-F5344CB8AC3E}">
        <p14:creationId xmlns:p14="http://schemas.microsoft.com/office/powerpoint/2010/main" val="3808222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7" name="Rectangle 5136">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9397D76-FF27-A8E9-FCEE-1E68A5AFD172}"/>
              </a:ext>
            </a:extLst>
          </p:cNvPr>
          <p:cNvSpPr>
            <a:spLocks noGrp="1"/>
          </p:cNvSpPr>
          <p:nvPr>
            <p:ph type="ctrTitle"/>
          </p:nvPr>
        </p:nvSpPr>
        <p:spPr>
          <a:xfrm>
            <a:off x="760691" y="2094170"/>
            <a:ext cx="3734014" cy="3566160"/>
          </a:xfrm>
        </p:spPr>
        <p:txBody>
          <a:bodyPr anchor="b">
            <a:noAutofit/>
          </a:bodyPr>
          <a:lstStyle/>
          <a:p>
            <a:pPr algn="l"/>
            <a:r>
              <a:rPr lang="fr-FR" sz="2000" b="0" i="0" dirty="0">
                <a:effectLst/>
                <a:latin typeface="+mn-lt"/>
                <a:ea typeface="Meiryo" panose="020B0604030504040204" pitchFamily="34" charset="-128"/>
              </a:rPr>
              <a:t>Le terme "mi-temps médical" est une erreur de langage.</a:t>
            </a:r>
            <a:br>
              <a:rPr lang="fr-FR" sz="2000" b="0" i="0" dirty="0">
                <a:effectLst/>
                <a:latin typeface="+mn-lt"/>
                <a:ea typeface="Meiryo" panose="020B0604030504040204" pitchFamily="34" charset="-128"/>
              </a:rPr>
            </a:br>
            <a:br>
              <a:rPr lang="fr-FR" sz="2000" b="0" i="0" dirty="0">
                <a:effectLst/>
                <a:latin typeface="+mn-lt"/>
                <a:ea typeface="Meiryo" panose="020B0604030504040204" pitchFamily="34" charset="-128"/>
              </a:rPr>
            </a:br>
            <a:r>
              <a:rPr lang="fr-FR" sz="2000" b="0" i="0" dirty="0">
                <a:effectLst/>
                <a:latin typeface="+mn-lt"/>
                <a:ea typeface="Meiryo" panose="020B0604030504040204" pitchFamily="34" charset="-128"/>
              </a:rPr>
              <a:t>En fait, il s’agit </a:t>
            </a:r>
            <a:r>
              <a:rPr lang="fr-FR" sz="2000" dirty="0">
                <a:latin typeface="+mn-lt"/>
                <a:ea typeface="Meiryo" panose="020B0604030504040204" pitchFamily="34" charset="-128"/>
              </a:rPr>
              <a:t>d’un</a:t>
            </a:r>
            <a:r>
              <a:rPr lang="fr-FR" sz="2000" b="0" i="0" dirty="0">
                <a:effectLst/>
                <a:latin typeface="+mn-lt"/>
                <a:ea typeface="Meiryo" panose="020B0604030504040204" pitchFamily="34" charset="-128"/>
              </a:rPr>
              <a:t> retour au travail à </a:t>
            </a:r>
            <a:r>
              <a:rPr lang="fr-FR" sz="2000" b="1" i="0" dirty="0">
                <a:solidFill>
                  <a:srgbClr val="00B0F0"/>
                </a:solidFill>
                <a:effectLst/>
                <a:latin typeface="+mn-lt"/>
                <a:ea typeface="Meiryo" panose="020B0604030504040204" pitchFamily="34" charset="-128"/>
              </a:rPr>
              <a:t>temps partiel</a:t>
            </a:r>
            <a:r>
              <a:rPr lang="fr-FR" sz="2000" b="0" i="0" dirty="0">
                <a:effectLst/>
                <a:latin typeface="+mn-lt"/>
                <a:ea typeface="Meiryo" panose="020B0604030504040204" pitchFamily="34" charset="-128"/>
              </a:rPr>
              <a:t>, sans qu'il soit obligatoire de se limiter à la moitié de la durée de travail. </a:t>
            </a:r>
            <a:br>
              <a:rPr lang="fr-FR" sz="2000" b="0" i="0" dirty="0">
                <a:effectLst/>
                <a:latin typeface="+mn-lt"/>
                <a:ea typeface="Meiryo" panose="020B0604030504040204" pitchFamily="34" charset="-128"/>
              </a:rPr>
            </a:br>
            <a:br>
              <a:rPr lang="fr-FR" sz="2000" b="0" i="0" dirty="0">
                <a:effectLst/>
                <a:latin typeface="+mn-lt"/>
                <a:ea typeface="Meiryo" panose="020B0604030504040204" pitchFamily="34" charset="-128"/>
              </a:rPr>
            </a:br>
            <a:r>
              <a:rPr lang="fr-FR" sz="2000" b="0" i="0" dirty="0">
                <a:effectLst/>
                <a:latin typeface="+mn-lt"/>
                <a:ea typeface="Meiryo" panose="020B0604030504040204" pitchFamily="34" charset="-128"/>
              </a:rPr>
              <a:t>Par conséquent, cela peut être quelques heures par semaine ou un nombre d'heures supérieur à la moitié du temps de travail.</a:t>
            </a:r>
            <a:endParaRPr lang="fr-BE" sz="2000" dirty="0">
              <a:latin typeface="+mn-lt"/>
              <a:ea typeface="Meiryo" panose="020B0604030504040204" pitchFamily="34" charset="-128"/>
            </a:endParaRPr>
          </a:p>
        </p:txBody>
      </p:sp>
      <p:sp>
        <p:nvSpPr>
          <p:cNvPr id="5136"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e la date 3">
            <a:extLst>
              <a:ext uri="{FF2B5EF4-FFF2-40B4-BE49-F238E27FC236}">
                <a16:creationId xmlns:a16="http://schemas.microsoft.com/office/drawing/2014/main" id="{9CFE875F-EE6B-919E-4B12-D423CA86732A}"/>
              </a:ext>
            </a:extLst>
          </p:cNvPr>
          <p:cNvSpPr>
            <a:spLocks noGrp="1"/>
          </p:cNvSpPr>
          <p:nvPr>
            <p:ph type="dt" sz="half" idx="10"/>
          </p:nvPr>
        </p:nvSpPr>
        <p:spPr>
          <a:xfrm>
            <a:off x="838200" y="6356350"/>
            <a:ext cx="2743200" cy="365125"/>
          </a:xfrm>
        </p:spPr>
        <p:txBody>
          <a:bodyPr>
            <a:normAutofit/>
          </a:bodyPr>
          <a:lstStyle/>
          <a:p>
            <a:pPr>
              <a:spcAft>
                <a:spcPts val="600"/>
              </a:spcAft>
            </a:pPr>
            <a:fld id="{F4BE794B-2E0D-43BF-970B-AFF8CD69C517}" type="datetime6">
              <a:rPr lang="fr-BE" smtClean="0"/>
              <a:pPr>
                <a:spcAft>
                  <a:spcPts val="600"/>
                </a:spcAft>
              </a:pPr>
              <a:t>novembre 23</a:t>
            </a:fld>
            <a:endParaRPr lang="fr-BE"/>
          </a:p>
        </p:txBody>
      </p:sp>
      <p:pic>
        <p:nvPicPr>
          <p:cNvPr id="5122" name="Picture 2" descr="Gratuit Photos gratuites de alphabets, arrière-plan blanc, caractères Photos">
            <a:extLst>
              <a:ext uri="{FF2B5EF4-FFF2-40B4-BE49-F238E27FC236}">
                <a16:creationId xmlns:a16="http://schemas.microsoft.com/office/drawing/2014/main" id="{E6A73C1F-181E-B205-FD70-93BCE2AF85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583" r="17716"/>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5" name="Espace réservé du pied de page 4">
            <a:extLst>
              <a:ext uri="{FF2B5EF4-FFF2-40B4-BE49-F238E27FC236}">
                <a16:creationId xmlns:a16="http://schemas.microsoft.com/office/drawing/2014/main" id="{1C306AA2-861F-57FB-FF38-EB24932F5FE4}"/>
              </a:ext>
            </a:extLst>
          </p:cNvPr>
          <p:cNvSpPr>
            <a:spLocks noGrp="1"/>
          </p:cNvSpPr>
          <p:nvPr>
            <p:ph type="ftr" sz="quarter" idx="11"/>
          </p:nvPr>
        </p:nvSpPr>
        <p:spPr>
          <a:xfrm>
            <a:off x="6105278" y="6356350"/>
            <a:ext cx="4114800" cy="365125"/>
          </a:xfrm>
        </p:spPr>
        <p:txBody>
          <a:bodyPr>
            <a:normAutofit/>
          </a:bodyPr>
          <a:lstStyle/>
          <a:p>
            <a:pPr algn="l">
              <a:spcAft>
                <a:spcPts val="600"/>
              </a:spcAft>
            </a:pPr>
            <a:r>
              <a:rPr lang="fr-FR">
                <a:solidFill>
                  <a:srgbClr val="FFFFFF"/>
                </a:solidFill>
              </a:rPr>
              <a:t>© SOS BURNOUT BELGIQUE                 </a:t>
            </a:r>
            <a:endParaRPr lang="fr-BE">
              <a:solidFill>
                <a:srgbClr val="FFFFFF"/>
              </a:solidFill>
            </a:endParaRPr>
          </a:p>
        </p:txBody>
      </p:sp>
    </p:spTree>
    <p:extLst>
      <p:ext uri="{BB962C8B-B14F-4D97-AF65-F5344CB8AC3E}">
        <p14:creationId xmlns:p14="http://schemas.microsoft.com/office/powerpoint/2010/main" val="96611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295" name="Rectangle 12294">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7" name="Rectangle 12296">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Espace réservé de la date 3">
            <a:extLst>
              <a:ext uri="{FF2B5EF4-FFF2-40B4-BE49-F238E27FC236}">
                <a16:creationId xmlns:a16="http://schemas.microsoft.com/office/drawing/2014/main" id="{EE296149-E4E9-2F42-60FC-06618D89BF07}"/>
              </a:ext>
            </a:extLst>
          </p:cNvPr>
          <p:cNvSpPr>
            <a:spLocks noGrp="1"/>
          </p:cNvSpPr>
          <p:nvPr>
            <p:ph type="dt" sz="half" idx="10"/>
          </p:nvPr>
        </p:nvSpPr>
        <p:spPr>
          <a:xfrm>
            <a:off x="661988" y="198437"/>
            <a:ext cx="2743200" cy="365125"/>
          </a:xfrm>
        </p:spPr>
        <p:txBody>
          <a:bodyPr>
            <a:normAutofit/>
          </a:bodyPr>
          <a:lstStyle/>
          <a:p>
            <a:pPr>
              <a:spcAft>
                <a:spcPts val="600"/>
              </a:spcAft>
            </a:pPr>
            <a:fld id="{F4BE794B-2E0D-43BF-970B-AFF8CD69C517}" type="datetime6">
              <a:rPr lang="fr-BE">
                <a:solidFill>
                  <a:srgbClr val="FFFFFF"/>
                </a:solidFill>
              </a:rPr>
              <a:pPr>
                <a:spcAft>
                  <a:spcPts val="600"/>
                </a:spcAft>
              </a:pPr>
              <a:t>novembre 23</a:t>
            </a:fld>
            <a:endParaRPr lang="fr-BE">
              <a:solidFill>
                <a:srgbClr val="FFFFFF"/>
              </a:solidFill>
            </a:endParaRPr>
          </a:p>
        </p:txBody>
      </p:sp>
      <p:sp>
        <p:nvSpPr>
          <p:cNvPr id="5" name="Espace réservé du pied de page 4">
            <a:extLst>
              <a:ext uri="{FF2B5EF4-FFF2-40B4-BE49-F238E27FC236}">
                <a16:creationId xmlns:a16="http://schemas.microsoft.com/office/drawing/2014/main" id="{5199291A-758C-A9C3-85FC-EB3992D24271}"/>
              </a:ext>
            </a:extLst>
          </p:cNvPr>
          <p:cNvSpPr>
            <a:spLocks noGrp="1"/>
          </p:cNvSpPr>
          <p:nvPr>
            <p:ph type="ftr" sz="quarter" idx="11"/>
          </p:nvPr>
        </p:nvSpPr>
        <p:spPr>
          <a:xfrm rot="16200000">
            <a:off x="-550212" y="1934585"/>
            <a:ext cx="2789529" cy="365125"/>
          </a:xfrm>
        </p:spPr>
        <p:txBody>
          <a:bodyPr>
            <a:normAutofit/>
          </a:bodyPr>
          <a:lstStyle/>
          <a:p>
            <a:pPr>
              <a:spcAft>
                <a:spcPts val="600"/>
              </a:spcAft>
            </a:pPr>
            <a:r>
              <a:rPr lang="fr-FR">
                <a:solidFill>
                  <a:srgbClr val="FFFFFF"/>
                </a:solidFill>
              </a:rPr>
              <a:t>© SOS BURNOUT BELGIQUE                 </a:t>
            </a:r>
            <a:endParaRPr lang="fr-BE">
              <a:solidFill>
                <a:srgbClr val="FFFFFF"/>
              </a:solidFill>
            </a:endParaRPr>
          </a:p>
        </p:txBody>
      </p:sp>
      <p:sp>
        <p:nvSpPr>
          <p:cNvPr id="1229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12301" name="Straight Connector 1230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2303"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2305"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3" name="Rectangle 2">
            <a:extLst>
              <a:ext uri="{FF2B5EF4-FFF2-40B4-BE49-F238E27FC236}">
                <a16:creationId xmlns:a16="http://schemas.microsoft.com/office/drawing/2014/main" id="{72B28785-C143-544F-91B5-7834808FEE39}"/>
              </a:ext>
            </a:extLst>
          </p:cNvPr>
          <p:cNvSpPr/>
          <p:nvPr/>
        </p:nvSpPr>
        <p:spPr>
          <a:xfrm>
            <a:off x="1844655" y="2205233"/>
            <a:ext cx="9118522" cy="923330"/>
          </a:xfrm>
          <a:prstGeom prst="rect">
            <a:avLst/>
          </a:prstGeom>
          <a:noFill/>
        </p:spPr>
        <p:txBody>
          <a:bodyPr wrap="none" lIns="91440" tIns="45720" rIns="91440" bIns="45720">
            <a:spAutoFit/>
          </a:bodyPr>
          <a:lstStyle/>
          <a:p>
            <a:pPr algn="ctr"/>
            <a:r>
              <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La reprise </a:t>
            </a:r>
            <a:r>
              <a:rPr lang="fr-FR"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a:t>
            </a:r>
            <a:r>
              <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activité rémunérée</a:t>
            </a:r>
          </a:p>
        </p:txBody>
      </p:sp>
    </p:spTree>
    <p:extLst>
      <p:ext uri="{BB962C8B-B14F-4D97-AF65-F5344CB8AC3E}">
        <p14:creationId xmlns:p14="http://schemas.microsoft.com/office/powerpoint/2010/main" val="259317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1" name="Rectangle 8200">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Titre 5">
            <a:extLst>
              <a:ext uri="{FF2B5EF4-FFF2-40B4-BE49-F238E27FC236}">
                <a16:creationId xmlns:a16="http://schemas.microsoft.com/office/drawing/2014/main" id="{60FF333F-E12D-2904-6465-EDA2BE76CFD5}"/>
              </a:ext>
            </a:extLst>
          </p:cNvPr>
          <p:cNvSpPr txBox="1">
            <a:spLocks noGrp="1"/>
          </p:cNvSpPr>
          <p:nvPr>
            <p:ph type="ctrTitle"/>
          </p:nvPr>
        </p:nvSpPr>
        <p:spPr>
          <a:xfrm>
            <a:off x="1968729" y="3056778"/>
            <a:ext cx="9452657" cy="1649733"/>
          </a:xfrm>
          <a:prstGeom prst="rect">
            <a:avLst/>
          </a:prstGeom>
        </p:spPr>
        <p:txBody>
          <a:bodyPr vert="horz" lIns="91440" tIns="45720" rIns="91440" bIns="45720" rtlCol="0" anchor="b">
            <a:normAutofit/>
          </a:bodyPr>
          <a:lstStyle/>
          <a:p>
            <a:pPr>
              <a:spcAft>
                <a:spcPts val="600"/>
              </a:spcAft>
            </a:pPr>
            <a:r>
              <a:rPr lang="en-US" sz="3500" b="1" dirty="0" err="1">
                <a:solidFill>
                  <a:srgbClr val="FFFFFF"/>
                </a:solidFill>
              </a:rPr>
              <a:t>Vous</a:t>
            </a:r>
            <a:r>
              <a:rPr lang="en-US" sz="3500" b="1" dirty="0">
                <a:solidFill>
                  <a:srgbClr val="FFFFFF"/>
                </a:solidFill>
              </a:rPr>
              <a:t> </a:t>
            </a:r>
            <a:r>
              <a:rPr lang="en-US" sz="3500" b="1" dirty="0" err="1">
                <a:solidFill>
                  <a:srgbClr val="FFFFFF"/>
                </a:solidFill>
              </a:rPr>
              <a:t>êtes</a:t>
            </a:r>
            <a:r>
              <a:rPr lang="en-US" sz="3500" b="1" dirty="0">
                <a:solidFill>
                  <a:srgbClr val="FFFFFF"/>
                </a:solidFill>
              </a:rPr>
              <a:t> </a:t>
            </a:r>
            <a:r>
              <a:rPr lang="en-US" sz="3500" b="1" dirty="0" err="1">
                <a:solidFill>
                  <a:srgbClr val="00B0F0"/>
                </a:solidFill>
                <a:effectLst>
                  <a:outerShdw blurRad="38100" dist="38100" dir="2700000" algn="tl">
                    <a:srgbClr val="000000">
                      <a:alpha val="43137"/>
                    </a:srgbClr>
                  </a:outerShdw>
                </a:effectLst>
              </a:rPr>
              <a:t>salarié</a:t>
            </a:r>
            <a:r>
              <a:rPr lang="en-US" sz="3500" b="1" dirty="0">
                <a:solidFill>
                  <a:srgbClr val="FFFFFF"/>
                </a:solidFill>
                <a:effectLst>
                  <a:outerShdw blurRad="38100" dist="38100" dir="2700000" algn="tl">
                    <a:srgbClr val="000000">
                      <a:alpha val="43137"/>
                    </a:srgbClr>
                  </a:outerShdw>
                </a:effectLst>
              </a:rPr>
              <a:t> </a:t>
            </a:r>
            <a:br>
              <a:rPr lang="en-US" sz="3500" b="1" dirty="0">
                <a:solidFill>
                  <a:srgbClr val="FFFFFF"/>
                </a:solidFill>
                <a:effectLst>
                  <a:outerShdw blurRad="38100" dist="38100" dir="2700000" algn="tl">
                    <a:srgbClr val="000000">
                      <a:alpha val="43137"/>
                    </a:srgbClr>
                  </a:outerShdw>
                </a:effectLst>
              </a:rPr>
            </a:br>
            <a:r>
              <a:rPr lang="en-US" sz="3500" b="1" dirty="0">
                <a:solidFill>
                  <a:srgbClr val="FFFFFF"/>
                </a:solidFill>
              </a:rPr>
              <a:t>et </a:t>
            </a:r>
            <a:r>
              <a:rPr lang="en-US" sz="3500" b="1" dirty="0" err="1">
                <a:solidFill>
                  <a:srgbClr val="FFFFFF"/>
                </a:solidFill>
              </a:rPr>
              <a:t>reconnu</a:t>
            </a:r>
            <a:r>
              <a:rPr lang="en-US" sz="3500" b="1" dirty="0">
                <a:solidFill>
                  <a:srgbClr val="FFFFFF"/>
                </a:solidFill>
              </a:rPr>
              <a:t> </a:t>
            </a:r>
            <a:r>
              <a:rPr lang="en-US" sz="3500" b="1" dirty="0" err="1">
                <a:solidFill>
                  <a:srgbClr val="FFFFFF"/>
                </a:solidFill>
              </a:rPr>
              <a:t>en</a:t>
            </a:r>
            <a:r>
              <a:rPr lang="en-US" sz="3500" b="1" dirty="0">
                <a:solidFill>
                  <a:srgbClr val="FFFFFF"/>
                </a:solidFill>
              </a:rPr>
              <a:t> </a:t>
            </a:r>
            <a:r>
              <a:rPr lang="en-US" sz="3500" b="1" dirty="0" err="1">
                <a:solidFill>
                  <a:srgbClr val="FFFFFF"/>
                </a:solidFill>
              </a:rPr>
              <a:t>incapacité</a:t>
            </a:r>
            <a:r>
              <a:rPr lang="en-US" sz="3500" b="1" dirty="0">
                <a:solidFill>
                  <a:srgbClr val="FFFFFF"/>
                </a:solidFill>
              </a:rPr>
              <a:t> de travail.</a:t>
            </a:r>
          </a:p>
        </p:txBody>
      </p:sp>
      <p:sp>
        <p:nvSpPr>
          <p:cNvPr id="4" name="Espace réservé de la date 3">
            <a:extLst>
              <a:ext uri="{FF2B5EF4-FFF2-40B4-BE49-F238E27FC236}">
                <a16:creationId xmlns:a16="http://schemas.microsoft.com/office/drawing/2014/main" id="{B7850073-587A-71B4-8990-E9A19D169251}"/>
              </a:ext>
            </a:extLst>
          </p:cNvPr>
          <p:cNvSpPr>
            <a:spLocks noGrp="1"/>
          </p:cNvSpPr>
          <p:nvPr>
            <p:ph type="dt" sz="half" idx="10"/>
          </p:nvPr>
        </p:nvSpPr>
        <p:spPr>
          <a:xfrm>
            <a:off x="661988" y="198437"/>
            <a:ext cx="2743200" cy="365125"/>
          </a:xfrm>
        </p:spPr>
        <p:txBody>
          <a:bodyPr>
            <a:normAutofit/>
          </a:bodyPr>
          <a:lstStyle/>
          <a:p>
            <a:pPr>
              <a:spcAft>
                <a:spcPts val="600"/>
              </a:spcAft>
            </a:pPr>
            <a:fld id="{F4BE794B-2E0D-43BF-970B-AFF8CD69C517}" type="datetime6">
              <a:rPr lang="fr-BE">
                <a:solidFill>
                  <a:srgbClr val="FFFFFF"/>
                </a:solidFill>
              </a:rPr>
              <a:pPr>
                <a:spcAft>
                  <a:spcPts val="600"/>
                </a:spcAft>
              </a:pPr>
              <a:t>novembre 23</a:t>
            </a:fld>
            <a:endParaRPr lang="fr-BE">
              <a:solidFill>
                <a:srgbClr val="FFFFFF"/>
              </a:solidFill>
            </a:endParaRPr>
          </a:p>
        </p:txBody>
      </p:sp>
      <p:sp>
        <p:nvSpPr>
          <p:cNvPr id="5" name="Espace réservé du pied de page 4">
            <a:extLst>
              <a:ext uri="{FF2B5EF4-FFF2-40B4-BE49-F238E27FC236}">
                <a16:creationId xmlns:a16="http://schemas.microsoft.com/office/drawing/2014/main" id="{95EC230D-12ED-3D31-2E07-48F241108A11}"/>
              </a:ext>
            </a:extLst>
          </p:cNvPr>
          <p:cNvSpPr>
            <a:spLocks noGrp="1"/>
          </p:cNvSpPr>
          <p:nvPr>
            <p:ph type="ftr" sz="quarter" idx="11"/>
          </p:nvPr>
        </p:nvSpPr>
        <p:spPr>
          <a:xfrm rot="16200000">
            <a:off x="-550212" y="1934585"/>
            <a:ext cx="2789529" cy="365125"/>
          </a:xfrm>
        </p:spPr>
        <p:txBody>
          <a:bodyPr>
            <a:normAutofit/>
          </a:bodyPr>
          <a:lstStyle/>
          <a:p>
            <a:pPr>
              <a:spcAft>
                <a:spcPts val="600"/>
              </a:spcAft>
            </a:pPr>
            <a:r>
              <a:rPr lang="fr-FR">
                <a:solidFill>
                  <a:srgbClr val="FFFFFF"/>
                </a:solidFill>
              </a:rPr>
              <a:t>© SOS BURNOUT BELGIQUE                 </a:t>
            </a:r>
            <a:endParaRPr lang="fr-BE">
              <a:solidFill>
                <a:srgbClr val="FFFFFF"/>
              </a:solidFill>
            </a:endParaRPr>
          </a:p>
        </p:txBody>
      </p:sp>
      <p:sp>
        <p:nvSpPr>
          <p:cNvPr id="820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8205" name="Straight Connector 820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8194" name="Picture 2" descr="Gratuit Surface à Rayures Bleues, Rouges Et Jaunes Photos">
            <a:extLst>
              <a:ext uri="{FF2B5EF4-FFF2-40B4-BE49-F238E27FC236}">
                <a16:creationId xmlns:a16="http://schemas.microsoft.com/office/drawing/2014/main" id="{3F14E7BB-8C0A-B3C6-650C-A418D2DCC4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1" r="58000" b="65161"/>
          <a:stretch/>
        </p:blipFill>
        <p:spPr bwMode="auto">
          <a:xfrm>
            <a:off x="1300125" y="1063192"/>
            <a:ext cx="3438949" cy="2017818"/>
          </a:xfrm>
          <a:prstGeom prst="rect">
            <a:avLst/>
          </a:prstGeom>
          <a:noFill/>
          <a:extLst>
            <a:ext uri="{909E8E84-426E-40DD-AFC4-6F175D3DCCD1}">
              <a14:hiddenFill xmlns:a14="http://schemas.microsoft.com/office/drawing/2010/main">
                <a:solidFill>
                  <a:srgbClr val="FFFFFF"/>
                </a:solidFill>
              </a14:hiddenFill>
            </a:ext>
          </a:extLst>
        </p:spPr>
      </p:pic>
      <p:sp>
        <p:nvSpPr>
          <p:cNvPr id="820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820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207105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76"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50" name="Picture 6" descr="Gratuit Personne Tenant Un Stylet Blanc Photos">
            <a:extLst>
              <a:ext uri="{FF2B5EF4-FFF2-40B4-BE49-F238E27FC236}">
                <a16:creationId xmlns:a16="http://schemas.microsoft.com/office/drawing/2014/main" id="{06C57F2C-1BD9-E81B-050B-E99F2C3046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0833"/>
          <a:stretch/>
        </p:blipFill>
        <p:spPr bwMode="auto">
          <a:xfrm>
            <a:off x="-1" y="-2"/>
            <a:ext cx="5410198" cy="6858002"/>
          </a:xfrm>
          <a:prstGeom prst="rect">
            <a:avLst/>
          </a:prstGeom>
          <a:noFill/>
          <a:extLst>
            <a:ext uri="{909E8E84-426E-40DD-AFC4-6F175D3DCCD1}">
              <a14:hiddenFill xmlns:a14="http://schemas.microsoft.com/office/drawing/2010/main">
                <a:solidFill>
                  <a:srgbClr val="FFFFFF"/>
                </a:solidFill>
              </a14:hiddenFill>
            </a:ext>
          </a:extLst>
        </p:spPr>
      </p:pic>
      <p:sp useBgFill="1">
        <p:nvSpPr>
          <p:cNvPr id="6178" name="Rectangle 6177">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BEEF220-99A5-D47F-2FD9-171D3FA97CA3}"/>
              </a:ext>
            </a:extLst>
          </p:cNvPr>
          <p:cNvSpPr>
            <a:spLocks noGrp="1"/>
          </p:cNvSpPr>
          <p:nvPr>
            <p:ph type="ctrTitle"/>
          </p:nvPr>
        </p:nvSpPr>
        <p:spPr>
          <a:xfrm>
            <a:off x="6005024" y="3269764"/>
            <a:ext cx="6003474" cy="2508833"/>
          </a:xfrm>
        </p:spPr>
        <p:txBody>
          <a:bodyPr vert="horz" lIns="91440" tIns="45720" rIns="91440" bIns="45720" rtlCol="0" anchor="ctr">
            <a:normAutofit fontScale="90000"/>
          </a:bodyPr>
          <a:lstStyle/>
          <a:p>
            <a:pPr algn="l"/>
            <a:r>
              <a:rPr lang="en-US" sz="1800" b="1" dirty="0">
                <a:solidFill>
                  <a:srgbClr val="00B0F0"/>
                </a:solidFill>
              </a:rPr>
              <a:t>1</a:t>
            </a:r>
            <a:r>
              <a:rPr lang="en-US" sz="2000" b="1" dirty="0">
                <a:solidFill>
                  <a:srgbClr val="00B0F0"/>
                </a:solidFill>
              </a:rPr>
              <a:t>. </a:t>
            </a:r>
            <a:r>
              <a:rPr lang="en-US" sz="2000" b="1" i="0" dirty="0" err="1">
                <a:solidFill>
                  <a:srgbClr val="00B0F0"/>
                </a:solidFill>
                <a:effectLst/>
              </a:rPr>
              <a:t>Consultez</a:t>
            </a:r>
            <a:r>
              <a:rPr lang="en-US" sz="2000" b="1" i="0" dirty="0">
                <a:solidFill>
                  <a:srgbClr val="00B0F0"/>
                </a:solidFill>
                <a:effectLst/>
              </a:rPr>
              <a:t> </a:t>
            </a:r>
            <a:r>
              <a:rPr lang="en-US" sz="2000" b="1" i="0" dirty="0" err="1">
                <a:solidFill>
                  <a:srgbClr val="00B0F0"/>
                </a:solidFill>
                <a:effectLst/>
              </a:rPr>
              <a:t>votre</a:t>
            </a:r>
            <a:r>
              <a:rPr lang="en-US" sz="2000" b="1" i="0" dirty="0">
                <a:solidFill>
                  <a:srgbClr val="00B0F0"/>
                </a:solidFill>
                <a:effectLst/>
              </a:rPr>
              <a:t> </a:t>
            </a:r>
            <a:r>
              <a:rPr lang="en-US" sz="2000" b="1" i="0" dirty="0" err="1">
                <a:solidFill>
                  <a:srgbClr val="00B0F0"/>
                </a:solidFill>
                <a:effectLst/>
              </a:rPr>
              <a:t>médecin</a:t>
            </a:r>
            <a:r>
              <a:rPr lang="en-US" sz="2000" b="1" i="0" dirty="0">
                <a:solidFill>
                  <a:srgbClr val="00B0F0"/>
                </a:solidFill>
                <a:effectLst/>
              </a:rPr>
              <a:t> </a:t>
            </a:r>
            <a:r>
              <a:rPr lang="en-US" sz="1800" b="0" i="0" dirty="0">
                <a:effectLst/>
              </a:rPr>
              <a:t>: Tout </a:t>
            </a:r>
            <a:r>
              <a:rPr lang="en-US" sz="1800" b="0" i="0" dirty="0" err="1">
                <a:effectLst/>
              </a:rPr>
              <a:t>d'abord</a:t>
            </a:r>
            <a:r>
              <a:rPr lang="en-US" sz="1800" b="0" i="0" dirty="0">
                <a:effectLst/>
              </a:rPr>
              <a:t>, </a:t>
            </a:r>
            <a:r>
              <a:rPr lang="en-US" sz="1800" b="0" i="0" dirty="0" err="1">
                <a:effectLst/>
              </a:rPr>
              <a:t>consultez</a:t>
            </a:r>
            <a:r>
              <a:rPr lang="en-US" sz="1800" b="0" i="0" dirty="0">
                <a:effectLst/>
              </a:rPr>
              <a:t> </a:t>
            </a:r>
            <a:r>
              <a:rPr lang="en-US" sz="1800" b="0" i="0" dirty="0" err="1">
                <a:effectLst/>
              </a:rPr>
              <a:t>votre</a:t>
            </a:r>
            <a:r>
              <a:rPr lang="en-US" sz="1800" b="0" i="0" dirty="0">
                <a:effectLst/>
              </a:rPr>
              <a:t>/</a:t>
            </a:r>
            <a:r>
              <a:rPr lang="en-US" sz="1800" b="0" i="0" dirty="0" err="1">
                <a:effectLst/>
              </a:rPr>
              <a:t>vos</a:t>
            </a:r>
            <a:r>
              <a:rPr lang="en-US" sz="1800" b="0" i="0" dirty="0">
                <a:effectLst/>
              </a:rPr>
              <a:t> </a:t>
            </a:r>
            <a:r>
              <a:rPr lang="en-US" sz="1800" b="0" i="0" dirty="0" err="1">
                <a:effectLst/>
              </a:rPr>
              <a:t>médecin</a:t>
            </a:r>
            <a:r>
              <a:rPr lang="en-US" sz="1800" b="0" i="0" dirty="0">
                <a:effectLst/>
              </a:rPr>
              <a:t>(s) pour </a:t>
            </a:r>
            <a:r>
              <a:rPr lang="en-US" sz="1800" b="0" i="0" dirty="0" err="1">
                <a:effectLst/>
              </a:rPr>
              <a:t>évaluer</a:t>
            </a:r>
            <a:r>
              <a:rPr lang="en-US" sz="1800" b="0" i="0" dirty="0">
                <a:effectLst/>
              </a:rPr>
              <a:t> </a:t>
            </a:r>
            <a:r>
              <a:rPr lang="en-US" sz="1800" b="0" i="0" dirty="0" err="1">
                <a:effectLst/>
              </a:rPr>
              <a:t>votre</a:t>
            </a:r>
            <a:r>
              <a:rPr lang="en-US" sz="1800" b="0" i="0" dirty="0">
                <a:effectLst/>
              </a:rPr>
              <a:t> état de </a:t>
            </a:r>
            <a:r>
              <a:rPr lang="en-US" sz="1800" b="0" i="0" dirty="0" err="1">
                <a:effectLst/>
              </a:rPr>
              <a:t>santé</a:t>
            </a:r>
            <a:r>
              <a:rPr lang="en-US" sz="1800" b="0" i="0" dirty="0">
                <a:effectLst/>
              </a:rPr>
              <a:t> et </a:t>
            </a:r>
            <a:r>
              <a:rPr lang="en-US" sz="1800" b="0" i="0" dirty="0" err="1">
                <a:effectLst/>
              </a:rPr>
              <a:t>déterminer</a:t>
            </a:r>
            <a:r>
              <a:rPr lang="en-US" sz="1800" b="0" i="0" dirty="0">
                <a:effectLst/>
              </a:rPr>
              <a:t> </a:t>
            </a:r>
            <a:r>
              <a:rPr lang="en-US" sz="1800" b="0" i="0" dirty="0" err="1">
                <a:effectLst/>
              </a:rPr>
              <a:t>si</a:t>
            </a:r>
            <a:r>
              <a:rPr lang="en-US" sz="1800" b="0" i="0" dirty="0">
                <a:effectLst/>
              </a:rPr>
              <a:t> </a:t>
            </a:r>
            <a:r>
              <a:rPr lang="en-US" sz="1800" b="0" i="0" dirty="0" err="1">
                <a:effectLst/>
              </a:rPr>
              <a:t>vous</a:t>
            </a:r>
            <a:r>
              <a:rPr lang="en-US" sz="1800" b="0" i="0" dirty="0">
                <a:effectLst/>
              </a:rPr>
              <a:t> </a:t>
            </a:r>
            <a:r>
              <a:rPr lang="en-US" sz="1800" b="0" i="0" dirty="0" err="1">
                <a:effectLst/>
              </a:rPr>
              <a:t>êtes</a:t>
            </a:r>
            <a:r>
              <a:rPr lang="en-US" sz="1800" b="0" i="0" dirty="0">
                <a:effectLst/>
              </a:rPr>
              <a:t> </a:t>
            </a:r>
            <a:r>
              <a:rPr lang="en-US" sz="1800" b="0" i="0" dirty="0" err="1">
                <a:effectLst/>
              </a:rPr>
              <a:t>apte</a:t>
            </a:r>
            <a:r>
              <a:rPr lang="en-US" sz="1800" b="0" i="0" dirty="0">
                <a:effectLst/>
              </a:rPr>
              <a:t> à </a:t>
            </a:r>
            <a:r>
              <a:rPr lang="en-US" sz="1800" b="0" i="0" dirty="0" err="1">
                <a:effectLst/>
              </a:rPr>
              <a:t>reprendre</a:t>
            </a:r>
            <a:r>
              <a:rPr lang="en-US" sz="1800" b="0" i="0" dirty="0">
                <a:effectLst/>
              </a:rPr>
              <a:t> le travail à temps </a:t>
            </a:r>
            <a:r>
              <a:rPr lang="en-US" sz="1800" b="0" i="0" dirty="0" err="1">
                <a:effectLst/>
              </a:rPr>
              <a:t>partiel</a:t>
            </a:r>
            <a:r>
              <a:rPr lang="en-US" sz="1800" b="0" i="0" dirty="0">
                <a:effectLst/>
              </a:rPr>
              <a:t> </a:t>
            </a:r>
            <a:r>
              <a:rPr lang="en-US" sz="1800" b="0" i="0" dirty="0" err="1">
                <a:effectLst/>
              </a:rPr>
              <a:t>médical</a:t>
            </a:r>
            <a:r>
              <a:rPr lang="en-US" sz="1800" b="0" i="0" dirty="0">
                <a:effectLst/>
              </a:rPr>
              <a:t>.</a:t>
            </a:r>
            <a:br>
              <a:rPr lang="en-US" sz="1800" b="0" i="0" dirty="0">
                <a:effectLst/>
              </a:rPr>
            </a:br>
            <a:br>
              <a:rPr lang="en-US" sz="1800" b="0" i="0" dirty="0">
                <a:effectLst/>
              </a:rPr>
            </a:br>
            <a:br>
              <a:rPr lang="en-US" sz="1800" b="0" i="0" dirty="0">
                <a:solidFill>
                  <a:srgbClr val="00B0F0"/>
                </a:solidFill>
                <a:effectLst/>
              </a:rPr>
            </a:br>
            <a:r>
              <a:rPr lang="en-US" sz="1800" b="1" i="0" dirty="0">
                <a:solidFill>
                  <a:srgbClr val="00B0F0"/>
                </a:solidFill>
                <a:effectLst/>
              </a:rPr>
              <a:t>2. </a:t>
            </a:r>
            <a:r>
              <a:rPr lang="en-US" sz="2000" b="1" i="0" dirty="0" err="1">
                <a:solidFill>
                  <a:srgbClr val="00B0F0"/>
                </a:solidFill>
                <a:effectLst/>
              </a:rPr>
              <a:t>Informez</a:t>
            </a:r>
            <a:r>
              <a:rPr lang="en-US" sz="2000" b="1" i="0" dirty="0">
                <a:solidFill>
                  <a:srgbClr val="00B0F0"/>
                </a:solidFill>
                <a:effectLst/>
              </a:rPr>
              <a:t> </a:t>
            </a:r>
            <a:r>
              <a:rPr lang="en-US" sz="2000" b="1" i="0" dirty="0" err="1">
                <a:solidFill>
                  <a:srgbClr val="00B0F0"/>
                </a:solidFill>
                <a:effectLst/>
              </a:rPr>
              <a:t>votre</a:t>
            </a:r>
            <a:r>
              <a:rPr lang="en-US" sz="2000" b="1" i="0" dirty="0">
                <a:solidFill>
                  <a:srgbClr val="00B0F0"/>
                </a:solidFill>
                <a:effectLst/>
              </a:rPr>
              <a:t> </a:t>
            </a:r>
            <a:r>
              <a:rPr lang="en-US" sz="2000" b="1" i="0" dirty="0" err="1">
                <a:solidFill>
                  <a:srgbClr val="00B0F0"/>
                </a:solidFill>
                <a:effectLst/>
              </a:rPr>
              <a:t>employeur</a:t>
            </a:r>
            <a:r>
              <a:rPr lang="en-US" sz="2000" b="1" i="0" dirty="0">
                <a:solidFill>
                  <a:srgbClr val="00B0F0"/>
                </a:solidFill>
                <a:effectLst/>
              </a:rPr>
              <a:t> </a:t>
            </a:r>
            <a:r>
              <a:rPr lang="en-US" sz="1800" b="0" i="0" dirty="0">
                <a:effectLst/>
              </a:rPr>
              <a:t>: </a:t>
            </a:r>
            <a:r>
              <a:rPr lang="en-US" sz="1800" b="0" i="0" dirty="0" err="1">
                <a:effectLst/>
              </a:rPr>
              <a:t>Prévenez</a:t>
            </a:r>
            <a:r>
              <a:rPr lang="en-US" sz="1800" b="0" i="0" dirty="0">
                <a:effectLst/>
              </a:rPr>
              <a:t> </a:t>
            </a:r>
            <a:r>
              <a:rPr lang="en-US" sz="1800" b="0" i="0" dirty="0" err="1">
                <a:effectLst/>
              </a:rPr>
              <a:t>votre</a:t>
            </a:r>
            <a:r>
              <a:rPr lang="en-US" sz="1800" b="0" i="0" dirty="0">
                <a:effectLst/>
              </a:rPr>
              <a:t> </a:t>
            </a:r>
            <a:r>
              <a:rPr lang="en-US" sz="1800" b="0" i="0" dirty="0" err="1">
                <a:effectLst/>
              </a:rPr>
              <a:t>employeur</a:t>
            </a:r>
            <a:r>
              <a:rPr lang="en-US" sz="1800" b="0" i="0" dirty="0">
                <a:effectLst/>
              </a:rPr>
              <a:t> de </a:t>
            </a:r>
            <a:r>
              <a:rPr lang="en-US" sz="1800" b="0" i="0" dirty="0" err="1">
                <a:effectLst/>
              </a:rPr>
              <a:t>votre</a:t>
            </a:r>
            <a:r>
              <a:rPr lang="en-US" sz="1800" b="0" i="0" dirty="0">
                <a:effectLst/>
              </a:rPr>
              <a:t> intention de </a:t>
            </a:r>
            <a:r>
              <a:rPr lang="en-US" sz="1800" b="0" i="0" dirty="0" err="1">
                <a:effectLst/>
              </a:rPr>
              <a:t>reprendre</a:t>
            </a:r>
            <a:r>
              <a:rPr lang="en-US" sz="1800" b="0" i="0" dirty="0">
                <a:effectLst/>
              </a:rPr>
              <a:t> </a:t>
            </a:r>
            <a:r>
              <a:rPr lang="en-US" sz="1800" b="0" i="0" dirty="0" err="1">
                <a:effectLst/>
              </a:rPr>
              <a:t>une</a:t>
            </a:r>
            <a:r>
              <a:rPr lang="en-US" sz="1800" b="0" i="0" dirty="0">
                <a:effectLst/>
              </a:rPr>
              <a:t> </a:t>
            </a:r>
            <a:r>
              <a:rPr lang="en-US" sz="1800" b="0" i="0" dirty="0" err="1">
                <a:effectLst/>
              </a:rPr>
              <a:t>activité</a:t>
            </a:r>
            <a:r>
              <a:rPr lang="en-US" sz="1800" b="0" i="0" dirty="0">
                <a:effectLst/>
              </a:rPr>
              <a:t> à temps </a:t>
            </a:r>
            <a:r>
              <a:rPr lang="en-US" sz="1800" b="0" i="0" dirty="0" err="1">
                <a:effectLst/>
              </a:rPr>
              <a:t>partiel</a:t>
            </a:r>
            <a:r>
              <a:rPr lang="en-US" sz="1800" b="0" i="0" dirty="0">
                <a:effectLst/>
              </a:rPr>
              <a:t> pour des raisons </a:t>
            </a:r>
            <a:r>
              <a:rPr lang="en-US" sz="1800" b="0" i="0" dirty="0" err="1">
                <a:effectLst/>
              </a:rPr>
              <a:t>médicales</a:t>
            </a:r>
            <a:r>
              <a:rPr lang="en-US" sz="1800" b="0" i="0" dirty="0">
                <a:effectLst/>
              </a:rPr>
              <a:t>. </a:t>
            </a:r>
            <a:r>
              <a:rPr lang="en-US" sz="1800" b="1" i="0" dirty="0" err="1">
                <a:solidFill>
                  <a:srgbClr val="00B0F0"/>
                </a:solidFill>
                <a:effectLst/>
              </a:rPr>
              <a:t>S’il</a:t>
            </a:r>
            <a:r>
              <a:rPr lang="en-US" sz="1800" b="1" i="0" dirty="0">
                <a:solidFill>
                  <a:srgbClr val="00B0F0"/>
                </a:solidFill>
                <a:effectLst/>
              </a:rPr>
              <a:t> </a:t>
            </a:r>
            <a:r>
              <a:rPr lang="en-US" sz="1800" b="1" i="0" dirty="0" err="1">
                <a:solidFill>
                  <a:srgbClr val="00B0F0"/>
                </a:solidFill>
                <a:effectLst/>
              </a:rPr>
              <a:t>l’accepte</a:t>
            </a:r>
            <a:r>
              <a:rPr lang="en-US" sz="1800" b="0" i="0" dirty="0">
                <a:effectLst/>
              </a:rPr>
              <a:t>, </a:t>
            </a:r>
            <a:r>
              <a:rPr lang="en-US" sz="1800" dirty="0" err="1"/>
              <a:t>r</a:t>
            </a:r>
            <a:r>
              <a:rPr lang="en-US" sz="1800" b="0" i="0" dirty="0" err="1">
                <a:effectLst/>
              </a:rPr>
              <a:t>emettez-lui</a:t>
            </a:r>
            <a:r>
              <a:rPr lang="en-US" sz="1800" b="0" i="0" dirty="0">
                <a:effectLst/>
              </a:rPr>
              <a:t> le </a:t>
            </a:r>
            <a:r>
              <a:rPr lang="en-US" sz="1800" b="0" i="0" dirty="0" err="1">
                <a:effectLst/>
              </a:rPr>
              <a:t>certificat</a:t>
            </a:r>
            <a:r>
              <a:rPr lang="en-US" sz="1800" b="0" i="0" dirty="0">
                <a:effectLst/>
              </a:rPr>
              <a:t> </a:t>
            </a:r>
            <a:r>
              <a:rPr lang="en-US" sz="1800" b="0" i="0" dirty="0" err="1">
                <a:effectLst/>
              </a:rPr>
              <a:t>médical</a:t>
            </a:r>
            <a:r>
              <a:rPr lang="en-US" sz="1800" b="0" i="0" dirty="0">
                <a:effectLst/>
              </a:rPr>
              <a:t> et </a:t>
            </a:r>
            <a:r>
              <a:rPr lang="en-US" sz="1800" b="0" i="0" dirty="0" err="1">
                <a:effectLst/>
              </a:rPr>
              <a:t>discutez</a:t>
            </a:r>
            <a:r>
              <a:rPr lang="en-US" sz="1800" b="0" i="0" dirty="0">
                <a:effectLst/>
              </a:rPr>
              <a:t> des </a:t>
            </a:r>
            <a:r>
              <a:rPr lang="en-US" sz="1800" b="0" i="0" dirty="0" err="1">
                <a:effectLst/>
              </a:rPr>
              <a:t>modalités</a:t>
            </a:r>
            <a:r>
              <a:rPr lang="en-US" sz="1800" b="0" i="0" dirty="0">
                <a:effectLst/>
              </a:rPr>
              <a:t> de </a:t>
            </a:r>
            <a:r>
              <a:rPr lang="en-US" sz="1800" b="0" i="0" dirty="0" err="1">
                <a:effectLst/>
              </a:rPr>
              <a:t>cette</a:t>
            </a:r>
            <a:r>
              <a:rPr lang="en-US" sz="1800" b="0" i="0" dirty="0">
                <a:effectLst/>
              </a:rPr>
              <a:t> reprise, des </a:t>
            </a:r>
            <a:r>
              <a:rPr lang="en-US" sz="1800" b="0" i="0" dirty="0" err="1">
                <a:effectLst/>
              </a:rPr>
              <a:t>aménagements</a:t>
            </a:r>
            <a:r>
              <a:rPr lang="en-US" sz="1800" b="0" i="0" dirty="0">
                <a:effectLst/>
              </a:rPr>
              <a:t> </a:t>
            </a:r>
            <a:r>
              <a:rPr lang="en-US" sz="1800" b="0" i="0" dirty="0" err="1">
                <a:effectLst/>
              </a:rPr>
              <a:t>nécessaires</a:t>
            </a:r>
            <a:r>
              <a:rPr lang="en-US" sz="1800" b="0" i="0" dirty="0">
                <a:effectLst/>
              </a:rPr>
              <a:t> pour </a:t>
            </a:r>
            <a:r>
              <a:rPr lang="en-US" sz="1800" b="0" i="0" dirty="0" err="1">
                <a:effectLst/>
              </a:rPr>
              <a:t>accommoder</a:t>
            </a:r>
            <a:r>
              <a:rPr lang="en-US" sz="1800" b="0" i="0" dirty="0">
                <a:effectLst/>
              </a:rPr>
              <a:t> </a:t>
            </a:r>
            <a:r>
              <a:rPr lang="en-US" sz="1800" b="0" i="0" dirty="0" err="1">
                <a:effectLst/>
              </a:rPr>
              <a:t>votre</a:t>
            </a:r>
            <a:r>
              <a:rPr lang="en-US" sz="1800" b="0" i="0" dirty="0">
                <a:effectLst/>
              </a:rPr>
              <a:t> retour au travail à temps </a:t>
            </a:r>
            <a:r>
              <a:rPr lang="en-US" sz="1800" b="0" i="0" dirty="0" err="1">
                <a:effectLst/>
              </a:rPr>
              <a:t>partiel</a:t>
            </a:r>
            <a:r>
              <a:rPr lang="en-US" sz="1800" b="0" i="0" dirty="0">
                <a:effectLst/>
              </a:rPr>
              <a:t>. </a:t>
            </a:r>
            <a:r>
              <a:rPr lang="en-US" sz="1800" b="0" i="0" dirty="0" err="1">
                <a:effectLst/>
              </a:rPr>
              <a:t>Cela</a:t>
            </a:r>
            <a:r>
              <a:rPr lang="en-US" sz="1800" b="0" i="0" dirty="0">
                <a:effectLst/>
              </a:rPr>
              <a:t> </a:t>
            </a:r>
            <a:r>
              <a:rPr lang="en-US" sz="1800" b="0" i="0" dirty="0" err="1">
                <a:effectLst/>
              </a:rPr>
              <a:t>pourrait</a:t>
            </a:r>
            <a:r>
              <a:rPr lang="en-US" sz="1800" b="0" i="0" dirty="0">
                <a:effectLst/>
              </a:rPr>
              <a:t> </a:t>
            </a:r>
            <a:r>
              <a:rPr lang="en-US" sz="1800" b="0" i="0" dirty="0" err="1">
                <a:effectLst/>
              </a:rPr>
              <a:t>inclure</a:t>
            </a:r>
            <a:r>
              <a:rPr lang="en-US" sz="1800" b="0" i="0" dirty="0">
                <a:effectLst/>
              </a:rPr>
              <a:t> des </a:t>
            </a:r>
            <a:r>
              <a:rPr lang="en-US" sz="1800" b="0" i="0" dirty="0" err="1">
                <a:effectLst/>
              </a:rPr>
              <a:t>changements</a:t>
            </a:r>
            <a:r>
              <a:rPr lang="en-US" sz="1800" b="0" i="0" dirty="0">
                <a:effectLst/>
              </a:rPr>
              <a:t> </a:t>
            </a:r>
            <a:r>
              <a:rPr lang="en-US" sz="1800" b="0" i="0" dirty="0" err="1">
                <a:effectLst/>
              </a:rPr>
              <a:t>d'horaires</a:t>
            </a:r>
            <a:r>
              <a:rPr lang="en-US" sz="1800" b="0" i="0" dirty="0">
                <a:effectLst/>
              </a:rPr>
              <a:t>, de </a:t>
            </a:r>
            <a:r>
              <a:rPr lang="en-US" sz="1800" b="0" i="0" dirty="0" err="1">
                <a:effectLst/>
              </a:rPr>
              <a:t>tâches</a:t>
            </a:r>
            <a:r>
              <a:rPr lang="en-US" sz="1800" b="0" i="0" dirty="0">
                <a:effectLst/>
              </a:rPr>
              <a:t> </a:t>
            </a:r>
            <a:r>
              <a:rPr lang="en-US" sz="1800" b="0" i="0" dirty="0" err="1">
                <a:effectLst/>
              </a:rPr>
              <a:t>ou</a:t>
            </a:r>
            <a:r>
              <a:rPr lang="en-US" sz="1800" b="0" i="0" dirty="0">
                <a:effectLst/>
              </a:rPr>
              <a:t> </a:t>
            </a:r>
            <a:r>
              <a:rPr lang="en-US" sz="1800" b="0" i="0" dirty="0" err="1">
                <a:effectLst/>
              </a:rPr>
              <a:t>d'environnement</a:t>
            </a:r>
            <a:r>
              <a:rPr lang="en-US" sz="1800" b="0" i="0" dirty="0">
                <a:effectLst/>
              </a:rPr>
              <a:t> de travail.</a:t>
            </a:r>
            <a:br>
              <a:rPr lang="en-US" sz="1800" b="0" i="0" dirty="0">
                <a:effectLst/>
              </a:rPr>
            </a:br>
            <a:br>
              <a:rPr lang="en-US" sz="1800" b="0" i="0" dirty="0">
                <a:effectLst/>
              </a:rPr>
            </a:br>
            <a:endParaRPr lang="en-US" sz="1000" dirty="0"/>
          </a:p>
        </p:txBody>
      </p:sp>
      <p:sp>
        <p:nvSpPr>
          <p:cNvPr id="6" name="ZoneTexte 5">
            <a:extLst>
              <a:ext uri="{FF2B5EF4-FFF2-40B4-BE49-F238E27FC236}">
                <a16:creationId xmlns:a16="http://schemas.microsoft.com/office/drawing/2014/main" id="{4E82411F-FFA5-82A3-90AE-DED9E62A8F54}"/>
              </a:ext>
            </a:extLst>
          </p:cNvPr>
          <p:cNvSpPr txBox="1"/>
          <p:nvPr/>
        </p:nvSpPr>
        <p:spPr>
          <a:xfrm>
            <a:off x="6005024" y="577034"/>
            <a:ext cx="5247340" cy="2013311"/>
          </a:xfrm>
          <a:prstGeom prst="rect">
            <a:avLst/>
          </a:prstGeom>
        </p:spPr>
        <p:txBody>
          <a:bodyPr vert="horz" lIns="91440" tIns="45720" rIns="91440" bIns="45720" rtlCol="0" anchor="ctr">
            <a:normAutofit/>
          </a:bodyPr>
          <a:lstStyle/>
          <a:p>
            <a:pPr>
              <a:lnSpc>
                <a:spcPct val="90000"/>
              </a:lnSpc>
              <a:spcAft>
                <a:spcPts val="600"/>
              </a:spcAft>
            </a:pPr>
            <a:r>
              <a:rPr lang="en-US" sz="2000" dirty="0"/>
              <a:t>Si </a:t>
            </a:r>
            <a:r>
              <a:rPr lang="en-US" sz="2000" dirty="0" err="1"/>
              <a:t>vous</a:t>
            </a:r>
            <a:r>
              <a:rPr lang="en-US" sz="2000" dirty="0"/>
              <a:t> </a:t>
            </a:r>
            <a:r>
              <a:rPr lang="en-US" sz="2000" dirty="0" err="1"/>
              <a:t>estimez</a:t>
            </a:r>
            <a:r>
              <a:rPr lang="en-US" sz="2000" dirty="0"/>
              <a:t> </a:t>
            </a:r>
            <a:r>
              <a:rPr lang="en-US" sz="2000" dirty="0" err="1"/>
              <a:t>être</a:t>
            </a:r>
            <a:r>
              <a:rPr lang="en-US" sz="2000" dirty="0"/>
              <a:t> </a:t>
            </a:r>
            <a:r>
              <a:rPr lang="en-US" sz="2000" dirty="0" err="1"/>
              <a:t>apte</a:t>
            </a:r>
            <a:r>
              <a:rPr lang="en-US" sz="2000" dirty="0"/>
              <a:t> à </a:t>
            </a:r>
            <a:r>
              <a:rPr lang="en-US" sz="2000" dirty="0" err="1"/>
              <a:t>réintégrer</a:t>
            </a:r>
            <a:r>
              <a:rPr lang="en-US" sz="2000" dirty="0"/>
              <a:t> le </a:t>
            </a:r>
            <a:r>
              <a:rPr lang="en-US" sz="2000" dirty="0" err="1"/>
              <a:t>marché</a:t>
            </a:r>
            <a:r>
              <a:rPr lang="en-US" sz="2000" dirty="0"/>
              <a:t> du travail </a:t>
            </a:r>
            <a:r>
              <a:rPr lang="en-US" sz="2000" dirty="0" err="1"/>
              <a:t>en</a:t>
            </a:r>
            <a:r>
              <a:rPr lang="en-US" sz="2000" dirty="0"/>
              <a:t> </a:t>
            </a:r>
            <a:r>
              <a:rPr lang="en-US" sz="2000" dirty="0" err="1"/>
              <a:t>adaptant</a:t>
            </a:r>
            <a:r>
              <a:rPr lang="en-US" sz="2000" dirty="0"/>
              <a:t> </a:t>
            </a:r>
            <a:r>
              <a:rPr lang="en-US" sz="2000" dirty="0" err="1"/>
              <a:t>votre</a:t>
            </a:r>
            <a:r>
              <a:rPr lang="en-US" sz="2000" dirty="0"/>
              <a:t> </a:t>
            </a:r>
            <a:r>
              <a:rPr lang="en-US" sz="2000" dirty="0" err="1"/>
              <a:t>emploi</a:t>
            </a:r>
            <a:r>
              <a:rPr lang="en-US" sz="2000" dirty="0"/>
              <a:t> à </a:t>
            </a:r>
            <a:r>
              <a:rPr lang="en-US" sz="2000" dirty="0" err="1"/>
              <a:t>votre</a:t>
            </a:r>
            <a:r>
              <a:rPr lang="en-US" sz="2000" dirty="0"/>
              <a:t> </a:t>
            </a:r>
            <a:r>
              <a:rPr lang="en-US" sz="2000" b="0" i="0" dirty="0">
                <a:effectLst/>
              </a:rPr>
              <a:t>état de </a:t>
            </a:r>
            <a:r>
              <a:rPr lang="en-US" sz="2000" b="0" i="0" dirty="0" err="1">
                <a:effectLst/>
              </a:rPr>
              <a:t>santé</a:t>
            </a:r>
            <a:r>
              <a:rPr lang="en-US" sz="2000" b="0" i="0" dirty="0">
                <a:effectLst/>
              </a:rPr>
              <a:t> pendant </a:t>
            </a:r>
            <a:r>
              <a:rPr lang="en-US" sz="2000" b="0" i="0" dirty="0" err="1">
                <a:effectLst/>
              </a:rPr>
              <a:t>votre</a:t>
            </a:r>
            <a:r>
              <a:rPr lang="en-US" sz="2000" b="0" i="0" dirty="0">
                <a:effectLst/>
              </a:rPr>
              <a:t> </a:t>
            </a:r>
            <a:r>
              <a:rPr lang="en-US" sz="2000" b="0" i="0" dirty="0" err="1">
                <a:effectLst/>
              </a:rPr>
              <a:t>période</a:t>
            </a:r>
            <a:r>
              <a:rPr lang="en-US" sz="2000" b="0" i="0" dirty="0">
                <a:effectLst/>
              </a:rPr>
              <a:t> </a:t>
            </a:r>
            <a:r>
              <a:rPr lang="en-US" sz="2000" b="0" i="0" dirty="0" err="1">
                <a:effectLst/>
              </a:rPr>
              <a:t>d'incapacité</a:t>
            </a:r>
            <a:r>
              <a:rPr lang="en-US" sz="2000" b="0" i="0" dirty="0">
                <a:effectLst/>
              </a:rPr>
              <a:t> de travail </a:t>
            </a:r>
            <a:r>
              <a:rPr lang="en-US" sz="2000" b="0" i="0" dirty="0" err="1">
                <a:effectLst/>
              </a:rPr>
              <a:t>vous</a:t>
            </a:r>
            <a:r>
              <a:rPr lang="en-US" sz="2000" b="0" i="0" dirty="0">
                <a:effectLst/>
              </a:rPr>
              <a:t> </a:t>
            </a:r>
            <a:r>
              <a:rPr lang="en-US" sz="2000" b="0" i="0" dirty="0" err="1">
                <a:effectLst/>
              </a:rPr>
              <a:t>devez</a:t>
            </a:r>
            <a:r>
              <a:rPr lang="en-US" sz="2000" b="0" i="0" dirty="0">
                <a:effectLst/>
              </a:rPr>
              <a:t> respecter </a:t>
            </a:r>
            <a:r>
              <a:rPr lang="en-US" sz="2000" b="0" i="0" dirty="0" err="1">
                <a:effectLst/>
              </a:rPr>
              <a:t>plusieurs</a:t>
            </a:r>
            <a:r>
              <a:rPr lang="en-US" sz="2000" b="0" i="0" dirty="0">
                <a:effectLst/>
              </a:rPr>
              <a:t> étapes </a:t>
            </a:r>
            <a:r>
              <a:rPr lang="en-US" sz="2000" b="1" i="0" dirty="0">
                <a:solidFill>
                  <a:srgbClr val="00B0F0"/>
                </a:solidFill>
                <a:effectLst/>
              </a:rPr>
              <a:t>PREALABLES</a:t>
            </a:r>
            <a:r>
              <a:rPr lang="en-US" sz="2000" b="1" i="0" dirty="0">
                <a:effectLst/>
              </a:rPr>
              <a:t> :</a:t>
            </a:r>
            <a:endParaRPr lang="en-US" sz="2000" dirty="0"/>
          </a:p>
        </p:txBody>
      </p:sp>
      <p:sp>
        <p:nvSpPr>
          <p:cNvPr id="4" name="Espace réservé de la date 3">
            <a:extLst>
              <a:ext uri="{FF2B5EF4-FFF2-40B4-BE49-F238E27FC236}">
                <a16:creationId xmlns:a16="http://schemas.microsoft.com/office/drawing/2014/main" id="{023ACF96-5131-84E8-5721-AC0BD9D68A4E}"/>
              </a:ext>
            </a:extLst>
          </p:cNvPr>
          <p:cNvSpPr>
            <a:spLocks noGrp="1"/>
          </p:cNvSpPr>
          <p:nvPr>
            <p:ph type="dt" sz="half" idx="10"/>
          </p:nvPr>
        </p:nvSpPr>
        <p:spPr>
          <a:xfrm>
            <a:off x="758952" y="6356350"/>
            <a:ext cx="2743200" cy="365125"/>
          </a:xfrm>
        </p:spPr>
        <p:txBody>
          <a:bodyPr vert="horz" lIns="91440" tIns="45720" rIns="91440" bIns="45720" rtlCol="0" anchor="ctr">
            <a:normAutofit/>
          </a:bodyPr>
          <a:lstStyle/>
          <a:p>
            <a:pPr>
              <a:spcAft>
                <a:spcPts val="600"/>
              </a:spcAft>
              <a:defRPr/>
            </a:pPr>
            <a:fld id="{F4BE794B-2E0D-43BF-970B-AFF8CD69C517}" type="datetime6">
              <a:rPr lang="en-US">
                <a:solidFill>
                  <a:srgbClr val="FFFFFF"/>
                </a:solidFill>
                <a:latin typeface="Calibri" panose="020F0502020204030204"/>
              </a:rPr>
              <a:pPr>
                <a:spcAft>
                  <a:spcPts val="600"/>
                </a:spcAft>
                <a:defRPr/>
              </a:pPr>
              <a:t>November 23</a:t>
            </a:fld>
            <a:endParaRPr lang="en-US">
              <a:solidFill>
                <a:srgbClr val="FFFFFF"/>
              </a:solidFill>
              <a:latin typeface="Calibri" panose="020F0502020204030204"/>
            </a:endParaRPr>
          </a:p>
        </p:txBody>
      </p:sp>
      <p:sp>
        <p:nvSpPr>
          <p:cNvPr id="5" name="Espace réservé du pied de page 4">
            <a:extLst>
              <a:ext uri="{FF2B5EF4-FFF2-40B4-BE49-F238E27FC236}">
                <a16:creationId xmlns:a16="http://schemas.microsoft.com/office/drawing/2014/main" id="{CA512BB3-AFEF-6250-DA8B-08F094D21F05}"/>
              </a:ext>
            </a:extLst>
          </p:cNvPr>
          <p:cNvSpPr>
            <a:spLocks noGrp="1"/>
          </p:cNvSpPr>
          <p:nvPr>
            <p:ph type="ftr" sz="quarter" idx="11"/>
          </p:nvPr>
        </p:nvSpPr>
        <p:spPr>
          <a:xfrm>
            <a:off x="6005024" y="6356350"/>
            <a:ext cx="4323832" cy="365125"/>
          </a:xfrm>
        </p:spPr>
        <p:txBody>
          <a:bodyPr vert="horz" lIns="91440" tIns="45720" rIns="91440" bIns="45720" rtlCol="0" anchor="ctr">
            <a:normAutofit/>
          </a:bodyPr>
          <a:lstStyle/>
          <a:p>
            <a:pPr algn="l">
              <a:spcAft>
                <a:spcPts val="600"/>
              </a:spcAft>
              <a:defRPr/>
            </a:pPr>
            <a:r>
              <a:rPr lang="en-US" kern="120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565960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0EB13A-E97B-87EF-DE3B-D3413008D670}"/>
              </a:ext>
            </a:extLst>
          </p:cNvPr>
          <p:cNvSpPr>
            <a:spLocks noGrp="1"/>
          </p:cNvSpPr>
          <p:nvPr>
            <p:ph idx="1"/>
          </p:nvPr>
        </p:nvSpPr>
        <p:spPr>
          <a:xfrm>
            <a:off x="838201" y="911225"/>
            <a:ext cx="5493774" cy="2517775"/>
          </a:xfrm>
        </p:spPr>
        <p:txBody>
          <a:bodyPr>
            <a:normAutofit/>
          </a:bodyPr>
          <a:lstStyle/>
          <a:p>
            <a:pPr marL="0" indent="0">
              <a:buNone/>
            </a:pPr>
            <a:r>
              <a:rPr lang="fr-FR" sz="2000" b="0" i="0" dirty="0">
                <a:effectLst/>
                <a:latin typeface="Söhne"/>
              </a:rPr>
              <a:t>L’employeur a le droit de refuser votre demande de reprise du travail à temps partiel médical.</a:t>
            </a:r>
          </a:p>
          <a:p>
            <a:pPr marL="0" indent="0">
              <a:buNone/>
            </a:pPr>
            <a:r>
              <a:rPr lang="fr-FR" sz="2000" dirty="0">
                <a:latin typeface="Söhne"/>
              </a:rPr>
              <a:t>Il peut également être d’accord pour une reprise mais pas pour l’horaire que vous proposez. Il peut vous demander de prester moins d’heures, mais pas plus que ce que vous proposez.</a:t>
            </a:r>
            <a:endParaRPr lang="fr-BE" sz="2000" dirty="0"/>
          </a:p>
        </p:txBody>
      </p:sp>
      <p:sp>
        <p:nvSpPr>
          <p:cNvPr id="4" name="Espace réservé de la date 3">
            <a:extLst>
              <a:ext uri="{FF2B5EF4-FFF2-40B4-BE49-F238E27FC236}">
                <a16:creationId xmlns:a16="http://schemas.microsoft.com/office/drawing/2014/main" id="{D79C5F0F-1000-B584-1200-3767A88BCD85}"/>
              </a:ext>
            </a:extLst>
          </p:cNvPr>
          <p:cNvSpPr>
            <a:spLocks noGrp="1"/>
          </p:cNvSpPr>
          <p:nvPr>
            <p:ph type="dt" sz="half" idx="10"/>
          </p:nvPr>
        </p:nvSpPr>
        <p:spPr/>
        <p:txBody>
          <a:bodyPr/>
          <a:lstStyle/>
          <a:p>
            <a:fld id="{39826CB0-A91C-4D1F-86C0-B41E036D824A}" type="datetime6">
              <a:rPr lang="fr-BE" smtClean="0"/>
              <a:t>novembre 23</a:t>
            </a:fld>
            <a:endParaRPr lang="fr-BE"/>
          </a:p>
        </p:txBody>
      </p:sp>
      <p:sp>
        <p:nvSpPr>
          <p:cNvPr id="5" name="Espace réservé du pied de page 4">
            <a:extLst>
              <a:ext uri="{FF2B5EF4-FFF2-40B4-BE49-F238E27FC236}">
                <a16:creationId xmlns:a16="http://schemas.microsoft.com/office/drawing/2014/main" id="{83A9BA66-AA4F-4701-D4DD-87AEEBDF4207}"/>
              </a:ext>
            </a:extLst>
          </p:cNvPr>
          <p:cNvSpPr>
            <a:spLocks noGrp="1"/>
          </p:cNvSpPr>
          <p:nvPr>
            <p:ph type="ftr" sz="quarter" idx="11"/>
          </p:nvPr>
        </p:nvSpPr>
        <p:spPr/>
        <p:txBody>
          <a:bodyPr/>
          <a:lstStyle/>
          <a:p>
            <a:r>
              <a:rPr lang="fr-FR"/>
              <a:t>© SOS BURNOUT BELGIQUE                 </a:t>
            </a:r>
            <a:endParaRPr lang="fr-BE"/>
          </a:p>
        </p:txBody>
      </p:sp>
      <p:pic>
        <p:nvPicPr>
          <p:cNvPr id="6" name="Picture 2" descr="Gratuit Ampoule Photos">
            <a:extLst>
              <a:ext uri="{FF2B5EF4-FFF2-40B4-BE49-F238E27FC236}">
                <a16:creationId xmlns:a16="http://schemas.microsoft.com/office/drawing/2014/main" id="{9B0A04C3-A7A4-2B78-06C6-B3BE716BFAE1}"/>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b="503"/>
          <a:stretch/>
        </p:blipFill>
        <p:spPr bwMode="auto">
          <a:xfrm>
            <a:off x="8064485" y="2699348"/>
            <a:ext cx="3360599" cy="3343701"/>
          </a:xfrm>
          <a:custGeom>
            <a:avLst/>
            <a:gdLst/>
            <a:ahLst/>
            <a:cxnLst/>
            <a:rect l="l" t="t" r="r" b="b"/>
            <a:pathLst>
              <a:path w="4926647" h="4901874">
                <a:moveTo>
                  <a:pt x="2827942" y="2033"/>
                </a:moveTo>
                <a:cubicBezTo>
                  <a:pt x="2901705" y="5050"/>
                  <a:pt x="2973640" y="11422"/>
                  <a:pt x="3043325" y="21136"/>
                </a:cubicBezTo>
                <a:cubicBezTo>
                  <a:pt x="3600804" y="98849"/>
                  <a:pt x="4185553" y="476257"/>
                  <a:pt x="4498894" y="902802"/>
                </a:cubicBezTo>
                <a:cubicBezTo>
                  <a:pt x="4812235" y="1329346"/>
                  <a:pt x="4950223" y="2037621"/>
                  <a:pt x="4923373" y="2580407"/>
                </a:cubicBezTo>
                <a:cubicBezTo>
                  <a:pt x="4896522" y="3123192"/>
                  <a:pt x="4745612" y="3772883"/>
                  <a:pt x="4337788" y="4159516"/>
                </a:cubicBezTo>
                <a:cubicBezTo>
                  <a:pt x="3929963" y="4546150"/>
                  <a:pt x="3081282" y="4930377"/>
                  <a:pt x="2476425" y="4900207"/>
                </a:cubicBezTo>
                <a:cubicBezTo>
                  <a:pt x="1871566" y="4870038"/>
                  <a:pt x="1119757" y="4406651"/>
                  <a:pt x="708641" y="3978500"/>
                </a:cubicBezTo>
                <a:cubicBezTo>
                  <a:pt x="297525" y="3550349"/>
                  <a:pt x="-64504" y="2921632"/>
                  <a:pt x="9726" y="2331303"/>
                </a:cubicBezTo>
                <a:cubicBezTo>
                  <a:pt x="83957" y="1740973"/>
                  <a:pt x="273797" y="1052469"/>
                  <a:pt x="1154021" y="436525"/>
                </a:cubicBezTo>
                <a:cubicBezTo>
                  <a:pt x="1705608" y="124217"/>
                  <a:pt x="2311596" y="-19083"/>
                  <a:pt x="2827942" y="2033"/>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915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88" name="Rectangle 7187">
            <a:extLst>
              <a:ext uri="{FF2B5EF4-FFF2-40B4-BE49-F238E27FC236}">
                <a16:creationId xmlns:a16="http://schemas.microsoft.com/office/drawing/2014/main" id="{EC3FE92E-FF21-46DB-BE36-B3A5D4149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9" name="Rectangle 7188">
            <a:extLst>
              <a:ext uri="{FF2B5EF4-FFF2-40B4-BE49-F238E27FC236}">
                <a16:creationId xmlns:a16="http://schemas.microsoft.com/office/drawing/2014/main" id="{7E9DFFEE-526A-4D56-A70C-EADE7289B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572128F-E81B-D9B9-242A-3EAC186047DD}"/>
              </a:ext>
            </a:extLst>
          </p:cNvPr>
          <p:cNvSpPr>
            <a:spLocks noGrp="1"/>
          </p:cNvSpPr>
          <p:nvPr>
            <p:ph type="title"/>
          </p:nvPr>
        </p:nvSpPr>
        <p:spPr>
          <a:xfrm>
            <a:off x="995183" y="1510361"/>
            <a:ext cx="5424278" cy="3079102"/>
          </a:xfrm>
        </p:spPr>
        <p:txBody>
          <a:bodyPr vert="horz" lIns="91440" tIns="45720" rIns="91440" bIns="45720" rtlCol="0" anchor="b">
            <a:normAutofit fontScale="90000"/>
          </a:bodyPr>
          <a:lstStyle/>
          <a:p>
            <a:br>
              <a:rPr lang="en-US" sz="2400" b="1" i="0" dirty="0">
                <a:effectLst/>
              </a:rPr>
            </a:br>
            <a:r>
              <a:rPr lang="en-US" sz="2400" b="1" dirty="0">
                <a:solidFill>
                  <a:srgbClr val="00B0F0"/>
                </a:solidFill>
              </a:rPr>
              <a:t>3. </a:t>
            </a:r>
            <a:r>
              <a:rPr lang="en-US" sz="2400" b="1" i="0" dirty="0" err="1">
                <a:solidFill>
                  <a:srgbClr val="00B0F0"/>
                </a:solidFill>
                <a:effectLst/>
              </a:rPr>
              <a:t>Informez</a:t>
            </a:r>
            <a:r>
              <a:rPr lang="en-US" sz="2400" b="1" i="0" dirty="0">
                <a:solidFill>
                  <a:srgbClr val="00B0F0"/>
                </a:solidFill>
                <a:effectLst/>
              </a:rPr>
              <a:t> la </a:t>
            </a:r>
            <a:r>
              <a:rPr lang="en-US" sz="2400" b="1" i="0" dirty="0" err="1">
                <a:solidFill>
                  <a:srgbClr val="00B0F0"/>
                </a:solidFill>
                <a:effectLst/>
              </a:rPr>
              <a:t>mutuelle</a:t>
            </a:r>
            <a:r>
              <a:rPr lang="en-US" sz="2400" b="1" i="0" dirty="0">
                <a:solidFill>
                  <a:srgbClr val="00B0F0"/>
                </a:solidFill>
                <a:effectLst/>
              </a:rPr>
              <a:t> </a:t>
            </a:r>
            <a:r>
              <a:rPr lang="en-US" sz="2000" b="1" i="0" dirty="0">
                <a:effectLst/>
              </a:rPr>
              <a:t>:  </a:t>
            </a:r>
            <a:r>
              <a:rPr lang="en-US" sz="1800" dirty="0" err="1"/>
              <a:t>Informez</a:t>
            </a:r>
            <a:r>
              <a:rPr lang="en-US" sz="1800" dirty="0"/>
              <a:t> le </a:t>
            </a:r>
            <a:r>
              <a:rPr lang="en-US" sz="1800" dirty="0" err="1"/>
              <a:t>Médecin</a:t>
            </a:r>
            <a:r>
              <a:rPr lang="en-US" sz="1800" dirty="0"/>
              <a:t> conseil de </a:t>
            </a:r>
            <a:r>
              <a:rPr lang="en-US" sz="1800" dirty="0" err="1"/>
              <a:t>votre</a:t>
            </a:r>
            <a:r>
              <a:rPr lang="en-US" sz="1800" dirty="0"/>
              <a:t> </a:t>
            </a:r>
            <a:r>
              <a:rPr lang="en-US" sz="1800" dirty="0" err="1"/>
              <a:t>mutuelle</a:t>
            </a:r>
            <a:r>
              <a:rPr lang="en-US" sz="1800" dirty="0"/>
              <a:t> </a:t>
            </a:r>
            <a:r>
              <a:rPr lang="en-US" sz="1800" dirty="0" err="1"/>
              <a:t>en</a:t>
            </a:r>
            <a:r>
              <a:rPr lang="en-US" sz="1800" dirty="0"/>
              <a:t> </a:t>
            </a:r>
            <a:r>
              <a:rPr lang="en-US" sz="1800" dirty="0" err="1"/>
              <a:t>respectant</a:t>
            </a:r>
            <a:r>
              <a:rPr lang="en-US" sz="1800" dirty="0"/>
              <a:t> la procedure prevue par </a:t>
            </a:r>
            <a:r>
              <a:rPr lang="en-US" sz="1800" dirty="0" err="1"/>
              <a:t>l’INAMI</a:t>
            </a:r>
            <a:r>
              <a:rPr lang="en-US" sz="1800" dirty="0"/>
              <a:t>.</a:t>
            </a:r>
            <a:br>
              <a:rPr lang="en-US" sz="1800" dirty="0"/>
            </a:br>
            <a:br>
              <a:rPr lang="en-US" sz="2000" dirty="0"/>
            </a:br>
            <a:r>
              <a:rPr lang="en-US" sz="1800" b="1" dirty="0">
                <a:solidFill>
                  <a:srgbClr val="00B0F0"/>
                </a:solidFill>
              </a:rPr>
              <a:t>Au plus tard, le 1er jour </a:t>
            </a:r>
            <a:r>
              <a:rPr lang="en-US" sz="1800" b="1" dirty="0" err="1">
                <a:solidFill>
                  <a:srgbClr val="00B0F0"/>
                </a:solidFill>
              </a:rPr>
              <a:t>ouvrable</a:t>
            </a:r>
            <a:r>
              <a:rPr lang="en-US" sz="1800" b="1" dirty="0">
                <a:solidFill>
                  <a:srgbClr val="00B0F0"/>
                </a:solidFill>
              </a:rPr>
              <a:t> qui </a:t>
            </a:r>
            <a:r>
              <a:rPr lang="en-US" sz="1800" b="1" dirty="0" err="1">
                <a:solidFill>
                  <a:srgbClr val="00B0F0"/>
                </a:solidFill>
              </a:rPr>
              <a:t>précède</a:t>
            </a:r>
            <a:r>
              <a:rPr lang="en-US" sz="1800" b="1" dirty="0">
                <a:solidFill>
                  <a:srgbClr val="00B0F0"/>
                </a:solidFill>
              </a:rPr>
              <a:t> </a:t>
            </a:r>
            <a:r>
              <a:rPr lang="en-US" sz="1800" dirty="0" err="1"/>
              <a:t>immédiatement</a:t>
            </a:r>
            <a:r>
              <a:rPr lang="en-US" sz="1800" dirty="0"/>
              <a:t> </a:t>
            </a:r>
            <a:r>
              <a:rPr lang="en-US" sz="1800" dirty="0" err="1"/>
              <a:t>votre</a:t>
            </a:r>
            <a:r>
              <a:rPr lang="en-US" sz="1800" dirty="0"/>
              <a:t> reprise de travail, </a:t>
            </a:r>
            <a:r>
              <a:rPr lang="en-US" sz="1800" dirty="0" err="1"/>
              <a:t>remettez</a:t>
            </a:r>
            <a:r>
              <a:rPr lang="en-US" sz="1800" dirty="0"/>
              <a:t> le </a:t>
            </a:r>
            <a:r>
              <a:rPr lang="en-US" sz="1800" dirty="0" err="1"/>
              <a:t>formulaire</a:t>
            </a:r>
            <a:r>
              <a:rPr lang="en-US" sz="1800" dirty="0"/>
              <a:t> de </a:t>
            </a:r>
            <a:r>
              <a:rPr lang="en-US" sz="1800" dirty="0" err="1"/>
              <a:t>demande</a:t>
            </a:r>
            <a:r>
              <a:rPr lang="en-US" sz="1800" dirty="0"/>
              <a:t> </a:t>
            </a:r>
            <a:r>
              <a:rPr lang="en-US" sz="1800" dirty="0" err="1"/>
              <a:t>officiel</a:t>
            </a:r>
            <a:r>
              <a:rPr lang="en-US" sz="1800" dirty="0"/>
              <a:t> </a:t>
            </a:r>
            <a:r>
              <a:rPr lang="en-US" sz="1800" dirty="0" err="1"/>
              <a:t>dument</a:t>
            </a:r>
            <a:r>
              <a:rPr lang="en-US" sz="1800" dirty="0"/>
              <a:t> </a:t>
            </a:r>
            <a:r>
              <a:rPr lang="en-US" sz="1800" dirty="0" err="1"/>
              <a:t>complété</a:t>
            </a:r>
            <a:r>
              <a:rPr lang="en-US" sz="1800" dirty="0"/>
              <a:t> </a:t>
            </a:r>
            <a:r>
              <a:rPr lang="en-US" sz="1800" dirty="0" err="1"/>
              <a:t>daté</a:t>
            </a:r>
            <a:r>
              <a:rPr lang="en-US" sz="1800" dirty="0"/>
              <a:t> et </a:t>
            </a:r>
            <a:r>
              <a:rPr lang="en-US" sz="1800" dirty="0" err="1"/>
              <a:t>signé</a:t>
            </a:r>
            <a:r>
              <a:rPr lang="en-US" sz="1800" dirty="0"/>
              <a:t> à </a:t>
            </a:r>
            <a:r>
              <a:rPr lang="en-US" sz="1800" dirty="0" err="1"/>
              <a:t>votre</a:t>
            </a:r>
            <a:r>
              <a:rPr lang="en-US" sz="1800" dirty="0"/>
              <a:t> </a:t>
            </a:r>
            <a:r>
              <a:rPr lang="en-US" sz="1800" dirty="0" err="1"/>
              <a:t>mutualité</a:t>
            </a:r>
            <a:r>
              <a:rPr lang="en-US" sz="1800" dirty="0"/>
              <a:t>. </a:t>
            </a:r>
            <a:r>
              <a:rPr lang="en-US" sz="1800" dirty="0" err="1"/>
              <a:t>Celui</a:t>
            </a:r>
            <a:r>
              <a:rPr lang="en-US" sz="1800" dirty="0"/>
              <a:t>-ci </a:t>
            </a:r>
            <a:r>
              <a:rPr lang="en-US" sz="1800" dirty="0" err="1"/>
              <a:t>est</a:t>
            </a:r>
            <a:r>
              <a:rPr lang="en-US" sz="1800" dirty="0"/>
              <a:t> à demander à </a:t>
            </a:r>
            <a:r>
              <a:rPr lang="en-US" sz="1800" dirty="0" err="1"/>
              <a:t>votre</a:t>
            </a:r>
            <a:r>
              <a:rPr lang="en-US" sz="1800" dirty="0"/>
              <a:t> </a:t>
            </a:r>
            <a:r>
              <a:rPr lang="en-US" sz="1800" dirty="0" err="1"/>
              <a:t>mutualité</a:t>
            </a:r>
            <a:r>
              <a:rPr lang="en-US" sz="1800" dirty="0"/>
              <a:t>.</a:t>
            </a:r>
            <a:br>
              <a:rPr lang="en-US" sz="1800" dirty="0"/>
            </a:br>
            <a:br>
              <a:rPr lang="en-US" sz="1800" dirty="0"/>
            </a:br>
            <a:r>
              <a:rPr lang="en-US" sz="1800" dirty="0" err="1"/>
              <a:t>Vous</a:t>
            </a:r>
            <a:r>
              <a:rPr lang="en-US" sz="1800" dirty="0"/>
              <a:t> </a:t>
            </a:r>
            <a:r>
              <a:rPr lang="en-US" sz="1800" dirty="0" err="1"/>
              <a:t>pouvez</a:t>
            </a:r>
            <a:r>
              <a:rPr lang="en-US" sz="1800" dirty="0"/>
              <a:t> ensuite </a:t>
            </a:r>
            <a:r>
              <a:rPr lang="en-US" sz="1800" dirty="0" err="1"/>
              <a:t>reprendre</a:t>
            </a:r>
            <a:r>
              <a:rPr lang="en-US" sz="1800" dirty="0"/>
              <a:t> </a:t>
            </a:r>
            <a:r>
              <a:rPr lang="en-US" sz="1800" dirty="0" err="1"/>
              <a:t>votre</a:t>
            </a:r>
            <a:r>
              <a:rPr lang="en-US" sz="1800" dirty="0"/>
              <a:t> </a:t>
            </a:r>
            <a:r>
              <a:rPr lang="en-US" sz="1800" dirty="0" err="1"/>
              <a:t>activité</a:t>
            </a:r>
            <a:r>
              <a:rPr lang="en-US" sz="1800" dirty="0"/>
              <a:t> et </a:t>
            </a:r>
            <a:r>
              <a:rPr lang="en-US" sz="1800" dirty="0" err="1"/>
              <a:t>n’êtes</a:t>
            </a:r>
            <a:r>
              <a:rPr lang="en-US" sz="1800" dirty="0"/>
              <a:t> pas </a:t>
            </a:r>
            <a:r>
              <a:rPr lang="en-US" sz="1800" dirty="0" err="1"/>
              <a:t>obligé</a:t>
            </a:r>
            <a:r>
              <a:rPr lang="en-US" sz="1800" dirty="0"/>
              <a:t> </a:t>
            </a:r>
            <a:r>
              <a:rPr lang="en-US" sz="1800" dirty="0" err="1"/>
              <a:t>d’attendre</a:t>
            </a:r>
            <a:r>
              <a:rPr lang="en-US" sz="1800" dirty="0"/>
              <a:t> la decision </a:t>
            </a:r>
            <a:r>
              <a:rPr lang="en-US" sz="1800" dirty="0" err="1"/>
              <a:t>écrite</a:t>
            </a:r>
            <a:r>
              <a:rPr lang="en-US" sz="1800" dirty="0"/>
              <a:t> du </a:t>
            </a:r>
            <a:r>
              <a:rPr lang="en-US" sz="1800" dirty="0" err="1"/>
              <a:t>Médecin</a:t>
            </a:r>
            <a:r>
              <a:rPr lang="en-US" sz="1800" dirty="0"/>
              <a:t> conseil.</a:t>
            </a:r>
            <a:br>
              <a:rPr lang="en-US" sz="1800" dirty="0"/>
            </a:br>
            <a:br>
              <a:rPr lang="en-US" sz="1800" dirty="0"/>
            </a:br>
            <a:endParaRPr lang="en-US" sz="1800" dirty="0"/>
          </a:p>
        </p:txBody>
      </p:sp>
      <p:sp>
        <p:nvSpPr>
          <p:cNvPr id="4" name="Espace réservé de la date 3">
            <a:extLst>
              <a:ext uri="{FF2B5EF4-FFF2-40B4-BE49-F238E27FC236}">
                <a16:creationId xmlns:a16="http://schemas.microsoft.com/office/drawing/2014/main" id="{17F198D7-56A8-F9FD-2A47-87664C3061D4}"/>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fld id="{64248B69-259A-431E-8FBC-C31D1144683E}" type="datetime6">
              <a:rPr lang="en-US" sz="1000">
                <a:solidFill>
                  <a:schemeClr val="tx1">
                    <a:lumMod val="50000"/>
                    <a:lumOff val="50000"/>
                  </a:schemeClr>
                </a:solidFill>
                <a:latin typeface="Calibri" panose="020F0502020204030204"/>
              </a:rPr>
              <a:pPr>
                <a:spcAft>
                  <a:spcPts val="600"/>
                </a:spcAft>
                <a:defRPr/>
              </a:pPr>
              <a:t>November 23</a:t>
            </a:fld>
            <a:endParaRPr lang="en-US" sz="1000">
              <a:solidFill>
                <a:schemeClr val="tx1">
                  <a:lumMod val="50000"/>
                  <a:lumOff val="50000"/>
                </a:schemeClr>
              </a:solidFill>
              <a:latin typeface="Calibri" panose="020F0502020204030204"/>
            </a:endParaRPr>
          </a:p>
        </p:txBody>
      </p:sp>
      <p:pic>
        <p:nvPicPr>
          <p:cNvPr id="7170" name="Picture 2" descr="Gratuit Photos gratuites de angle élevé, année, août Photos">
            <a:extLst>
              <a:ext uri="{FF2B5EF4-FFF2-40B4-BE49-F238E27FC236}">
                <a16:creationId xmlns:a16="http://schemas.microsoft.com/office/drawing/2014/main" id="{D7908784-B271-AF57-E409-FA7564074D09}"/>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42"/>
          <a:stretch/>
        </p:blipFill>
        <p:spPr bwMode="auto">
          <a:xfrm>
            <a:off x="7616215" y="10"/>
            <a:ext cx="4575785" cy="685799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a:noFill/>
          <a:extLst>
            <a:ext uri="{909E8E84-426E-40DD-AFC4-6F175D3DCCD1}">
              <a14:hiddenFill xmlns:a14="http://schemas.microsoft.com/office/drawing/2010/main">
                <a:solidFill>
                  <a:srgbClr val="FFFFFF"/>
                </a:solidFill>
              </a14:hiddenFill>
            </a:ext>
          </a:extLst>
        </p:spPr>
      </p:pic>
      <p:sp>
        <p:nvSpPr>
          <p:cNvPr id="5" name="Espace réservé du pied de page 4">
            <a:extLst>
              <a:ext uri="{FF2B5EF4-FFF2-40B4-BE49-F238E27FC236}">
                <a16:creationId xmlns:a16="http://schemas.microsoft.com/office/drawing/2014/main" id="{21BC9600-2489-3A12-7005-DDD296509CC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sz="1000" kern="1200">
                <a:solidFill>
                  <a:schemeClr val="tx1">
                    <a:lumMod val="50000"/>
                    <a:lumOff val="50000"/>
                  </a:schemeClr>
                </a:solidFill>
                <a:latin typeface="Calibri" panose="020F0502020204030204"/>
                <a:ea typeface="+mn-ea"/>
                <a:cs typeface="+mn-cs"/>
              </a:rPr>
              <a:t>© SOS BURNOUT BELGIQUE                 </a:t>
            </a:r>
          </a:p>
        </p:txBody>
      </p:sp>
      <p:sp>
        <p:nvSpPr>
          <p:cNvPr id="7" name="Espace réservé du texte 6">
            <a:extLst>
              <a:ext uri="{FF2B5EF4-FFF2-40B4-BE49-F238E27FC236}">
                <a16:creationId xmlns:a16="http://schemas.microsoft.com/office/drawing/2014/main" id="{91FFDCED-F8E9-1E26-8035-AEE0371A7B5A}"/>
              </a:ext>
            </a:extLst>
          </p:cNvPr>
          <p:cNvSpPr>
            <a:spLocks noGrp="1"/>
          </p:cNvSpPr>
          <p:nvPr>
            <p:ph type="body" idx="1"/>
          </p:nvPr>
        </p:nvSpPr>
        <p:spPr>
          <a:xfrm>
            <a:off x="995183" y="4528928"/>
            <a:ext cx="6352721" cy="1500187"/>
          </a:xfrm>
        </p:spPr>
        <p:txBody>
          <a:bodyPr>
            <a:normAutofit lnSpcReduction="10000"/>
          </a:bodyPr>
          <a:lstStyle/>
          <a:p>
            <a:r>
              <a:rPr lang="fr-BE" sz="1800" dirty="0"/>
              <a:t>Exemples : </a:t>
            </a:r>
          </a:p>
          <a:p>
            <a:r>
              <a:rPr lang="fr-BE" sz="1800" dirty="0"/>
              <a:t>Pour une reprise le jeudi 14/05 vous devez  introduire votre demande le mercredi 13/05 au plus tard</a:t>
            </a:r>
          </a:p>
          <a:p>
            <a:r>
              <a:rPr lang="fr-BE" sz="1800" dirty="0"/>
              <a:t>Pour une reprise le lundi 06/06, vous devez introduire votre demande le vendredi 03/06 au plus tard</a:t>
            </a:r>
          </a:p>
        </p:txBody>
      </p:sp>
    </p:spTree>
    <p:extLst>
      <p:ext uri="{BB962C8B-B14F-4D97-AF65-F5344CB8AC3E}">
        <p14:creationId xmlns:p14="http://schemas.microsoft.com/office/powerpoint/2010/main" val="745313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74978B4-6D11-B926-6E61-12CE4E3F7CD2}"/>
              </a:ext>
            </a:extLst>
          </p:cNvPr>
          <p:cNvSpPr/>
          <p:nvPr/>
        </p:nvSpPr>
        <p:spPr>
          <a:xfrm>
            <a:off x="3732112" y="4393416"/>
            <a:ext cx="2960702" cy="177632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BE"/>
          </a:p>
        </p:txBody>
      </p:sp>
      <p:sp>
        <p:nvSpPr>
          <p:cNvPr id="12" name="Rectangle 11">
            <a:extLst>
              <a:ext uri="{FF2B5EF4-FFF2-40B4-BE49-F238E27FC236}">
                <a16:creationId xmlns:a16="http://schemas.microsoft.com/office/drawing/2014/main" id="{3CE94839-104F-7617-95DC-11CC8F794B7D}"/>
              </a:ext>
            </a:extLst>
          </p:cNvPr>
          <p:cNvSpPr/>
          <p:nvPr/>
        </p:nvSpPr>
        <p:spPr>
          <a:xfrm>
            <a:off x="2961603" y="2379877"/>
            <a:ext cx="3112823" cy="104912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BE"/>
          </a:p>
        </p:txBody>
      </p:sp>
      <p:sp>
        <p:nvSpPr>
          <p:cNvPr id="11" name="Ellipse 10">
            <a:extLst>
              <a:ext uri="{FF2B5EF4-FFF2-40B4-BE49-F238E27FC236}">
                <a16:creationId xmlns:a16="http://schemas.microsoft.com/office/drawing/2014/main" id="{91782029-60E8-6EF8-15A3-EF6E03CA7DC4}"/>
              </a:ext>
            </a:extLst>
          </p:cNvPr>
          <p:cNvSpPr/>
          <p:nvPr/>
        </p:nvSpPr>
        <p:spPr>
          <a:xfrm>
            <a:off x="6820096" y="3183410"/>
            <a:ext cx="4550913" cy="268088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BE"/>
          </a:p>
        </p:txBody>
      </p:sp>
      <p:sp>
        <p:nvSpPr>
          <p:cNvPr id="10" name="Ellipse 9">
            <a:extLst>
              <a:ext uri="{FF2B5EF4-FFF2-40B4-BE49-F238E27FC236}">
                <a16:creationId xmlns:a16="http://schemas.microsoft.com/office/drawing/2014/main" id="{7B7850EA-22DB-5B72-5857-670D2BF4F70D}"/>
              </a:ext>
            </a:extLst>
          </p:cNvPr>
          <p:cNvSpPr/>
          <p:nvPr/>
        </p:nvSpPr>
        <p:spPr>
          <a:xfrm>
            <a:off x="6074427" y="688263"/>
            <a:ext cx="6117574" cy="226586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BE"/>
          </a:p>
        </p:txBody>
      </p:sp>
      <p:sp>
        <p:nvSpPr>
          <p:cNvPr id="2" name="Ellipse 1">
            <a:extLst>
              <a:ext uri="{FF2B5EF4-FFF2-40B4-BE49-F238E27FC236}">
                <a16:creationId xmlns:a16="http://schemas.microsoft.com/office/drawing/2014/main" id="{0BF22095-3CC8-18F4-11DC-F55977DEB3D3}"/>
              </a:ext>
            </a:extLst>
          </p:cNvPr>
          <p:cNvSpPr/>
          <p:nvPr/>
        </p:nvSpPr>
        <p:spPr>
          <a:xfrm>
            <a:off x="137652" y="157316"/>
            <a:ext cx="6117575" cy="1946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BE"/>
          </a:p>
        </p:txBody>
      </p:sp>
      <p:pic>
        <p:nvPicPr>
          <p:cNvPr id="2050" name="Picture 2" descr="Gratuit Ampoule Photos">
            <a:extLst>
              <a:ext uri="{FF2B5EF4-FFF2-40B4-BE49-F238E27FC236}">
                <a16:creationId xmlns:a16="http://schemas.microsoft.com/office/drawing/2014/main" id="{7A1EEF28-78C6-2CA7-8098-9B283D9183D6}"/>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b="503"/>
          <a:stretch/>
        </p:blipFill>
        <p:spPr bwMode="auto">
          <a:xfrm>
            <a:off x="289732" y="3061938"/>
            <a:ext cx="3360599" cy="3343701"/>
          </a:xfrm>
          <a:custGeom>
            <a:avLst/>
            <a:gdLst/>
            <a:ahLst/>
            <a:cxnLst/>
            <a:rect l="l" t="t" r="r" b="b"/>
            <a:pathLst>
              <a:path w="4926647" h="4901874">
                <a:moveTo>
                  <a:pt x="2827942" y="2033"/>
                </a:moveTo>
                <a:cubicBezTo>
                  <a:pt x="2901705" y="5050"/>
                  <a:pt x="2973640" y="11422"/>
                  <a:pt x="3043325" y="21136"/>
                </a:cubicBezTo>
                <a:cubicBezTo>
                  <a:pt x="3600804" y="98849"/>
                  <a:pt x="4185553" y="476257"/>
                  <a:pt x="4498894" y="902802"/>
                </a:cubicBezTo>
                <a:cubicBezTo>
                  <a:pt x="4812235" y="1329346"/>
                  <a:pt x="4950223" y="2037621"/>
                  <a:pt x="4923373" y="2580407"/>
                </a:cubicBezTo>
                <a:cubicBezTo>
                  <a:pt x="4896522" y="3123192"/>
                  <a:pt x="4745612" y="3772883"/>
                  <a:pt x="4337788" y="4159516"/>
                </a:cubicBezTo>
                <a:cubicBezTo>
                  <a:pt x="3929963" y="4546150"/>
                  <a:pt x="3081282" y="4930377"/>
                  <a:pt x="2476425" y="4900207"/>
                </a:cubicBezTo>
                <a:cubicBezTo>
                  <a:pt x="1871566" y="4870038"/>
                  <a:pt x="1119757" y="4406651"/>
                  <a:pt x="708641" y="3978500"/>
                </a:cubicBezTo>
                <a:cubicBezTo>
                  <a:pt x="297525" y="3550349"/>
                  <a:pt x="-64504" y="2921632"/>
                  <a:pt x="9726" y="2331303"/>
                </a:cubicBezTo>
                <a:cubicBezTo>
                  <a:pt x="83957" y="1740973"/>
                  <a:pt x="273797" y="1052469"/>
                  <a:pt x="1154021" y="436525"/>
                </a:cubicBezTo>
                <a:cubicBezTo>
                  <a:pt x="1705608" y="124217"/>
                  <a:pt x="2311596" y="-19083"/>
                  <a:pt x="2827942" y="2033"/>
                </a:cubicBezTo>
                <a:close/>
              </a:path>
            </a:pathLst>
          </a:custGeom>
          <a:noFill/>
          <a:extLst>
            <a:ext uri="{909E8E84-426E-40DD-AFC4-6F175D3DCCD1}">
              <a14:hiddenFill xmlns:a14="http://schemas.microsoft.com/office/drawing/2010/main">
                <a:solidFill>
                  <a:srgbClr val="FFFFFF"/>
                </a:solidFill>
              </a14:hiddenFill>
            </a:ext>
          </a:extLst>
        </p:spPr>
      </p:pic>
      <p:grpSp>
        <p:nvGrpSpPr>
          <p:cNvPr id="2103" name="Group 2102">
            <a:extLst>
              <a:ext uri="{FF2B5EF4-FFF2-40B4-BE49-F238E27FC236}">
                <a16:creationId xmlns:a16="http://schemas.microsoft.com/office/drawing/2014/main" id="{A825BD3A-E149-3C61-449F-23D1B09562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86" y="4780067"/>
            <a:ext cx="2129121" cy="2098001"/>
            <a:chOff x="-60285" y="4581559"/>
            <a:chExt cx="2330572" cy="2296509"/>
          </a:xfrm>
        </p:grpSpPr>
        <p:sp>
          <p:nvSpPr>
            <p:cNvPr id="2104" name="Freeform: Shape 2103">
              <a:extLst>
                <a:ext uri="{FF2B5EF4-FFF2-40B4-BE49-F238E27FC236}">
                  <a16:creationId xmlns:a16="http://schemas.microsoft.com/office/drawing/2014/main" id="{C43B6EA6-9E0B-9973-F921-86CF410D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400132">
              <a:off x="1054559" y="5611570"/>
              <a:ext cx="374890" cy="373361"/>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849482"/>
                <a:gd name="connsiteY0" fmla="*/ 2 h 4963949"/>
                <a:gd name="connsiteX1" fmla="*/ 4735908 w 4849482"/>
                <a:gd name="connsiteY1" fmla="*/ 1905908 h 4963949"/>
                <a:gd name="connsiteX2" fmla="*/ 4451030 w 4849482"/>
                <a:gd name="connsiteY2" fmla="*/ 3809089 h 4963949"/>
                <a:gd name="connsiteX3" fmla="*/ 3419865 w 4849482"/>
                <a:gd name="connsiteY3" fmla="*/ 4844857 h 4963949"/>
                <a:gd name="connsiteX4" fmla="*/ 1074535 w 4849482"/>
                <a:gd name="connsiteY4" fmla="*/ 4657238 h 4963949"/>
                <a:gd name="connsiteX5" fmla="*/ 33359 w 4849482"/>
                <a:gd name="connsiteY5" fmla="*/ 2995667 h 4963949"/>
                <a:gd name="connsiteX6" fmla="*/ 592137 w 4849482"/>
                <a:gd name="connsiteY6" fmla="*/ 805858 h 4963949"/>
                <a:gd name="connsiteX7" fmla="*/ 2649000 w 4849482"/>
                <a:gd name="connsiteY7" fmla="*/ 2 h 4963949"/>
                <a:gd name="connsiteX0" fmla="*/ 2649000 w 4942023"/>
                <a:gd name="connsiteY0" fmla="*/ 2 h 4678955"/>
                <a:gd name="connsiteX1" fmla="*/ 4735908 w 4942023"/>
                <a:gd name="connsiteY1" fmla="*/ 1905908 h 4678955"/>
                <a:gd name="connsiteX2" fmla="*/ 4451030 w 4942023"/>
                <a:gd name="connsiteY2" fmla="*/ 3809089 h 4678955"/>
                <a:gd name="connsiteX3" fmla="*/ 1074535 w 4942023"/>
                <a:gd name="connsiteY3" fmla="*/ 4657238 h 4678955"/>
                <a:gd name="connsiteX4" fmla="*/ 33359 w 4942023"/>
                <a:gd name="connsiteY4" fmla="*/ 2995667 h 4678955"/>
                <a:gd name="connsiteX5" fmla="*/ 592137 w 4942023"/>
                <a:gd name="connsiteY5" fmla="*/ 805858 h 4678955"/>
                <a:gd name="connsiteX6" fmla="*/ 2649000 w 4942023"/>
                <a:gd name="connsiteY6" fmla="*/ 2 h 4678955"/>
                <a:gd name="connsiteX0" fmla="*/ 2649000 w 4806392"/>
                <a:gd name="connsiteY0" fmla="*/ 2 h 4842789"/>
                <a:gd name="connsiteX1" fmla="*/ 4735908 w 4806392"/>
                <a:gd name="connsiteY1" fmla="*/ 1905908 h 4842789"/>
                <a:gd name="connsiteX2" fmla="*/ 3706624 w 4806392"/>
                <a:gd name="connsiteY2" fmla="*/ 4493428 h 4842789"/>
                <a:gd name="connsiteX3" fmla="*/ 1074535 w 4806392"/>
                <a:gd name="connsiteY3" fmla="*/ 4657238 h 4842789"/>
                <a:gd name="connsiteX4" fmla="*/ 33359 w 4806392"/>
                <a:gd name="connsiteY4" fmla="*/ 2995667 h 4842789"/>
                <a:gd name="connsiteX5" fmla="*/ 592137 w 4806392"/>
                <a:gd name="connsiteY5" fmla="*/ 805858 h 4842789"/>
                <a:gd name="connsiteX6" fmla="*/ 2649000 w 4806392"/>
                <a:gd name="connsiteY6" fmla="*/ 2 h 4842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6392" h="4842789">
                  <a:moveTo>
                    <a:pt x="2649000" y="2"/>
                  </a:moveTo>
                  <a:cubicBezTo>
                    <a:pt x="3339628" y="183344"/>
                    <a:pt x="4435570" y="1271060"/>
                    <a:pt x="4735908" y="1905908"/>
                  </a:cubicBezTo>
                  <a:cubicBezTo>
                    <a:pt x="5036246" y="2540756"/>
                    <a:pt x="4316853" y="4034873"/>
                    <a:pt x="3706624" y="4493428"/>
                  </a:cubicBezTo>
                  <a:cubicBezTo>
                    <a:pt x="3096395" y="4951983"/>
                    <a:pt x="1686746" y="4906865"/>
                    <a:pt x="1074535" y="4657238"/>
                  </a:cubicBezTo>
                  <a:cubicBezTo>
                    <a:pt x="462324" y="4407611"/>
                    <a:pt x="145196" y="3624902"/>
                    <a:pt x="33359" y="2995667"/>
                  </a:cubicBezTo>
                  <a:cubicBezTo>
                    <a:pt x="-94426" y="2318585"/>
                    <a:pt x="156197" y="1305135"/>
                    <a:pt x="592137" y="805858"/>
                  </a:cubicBezTo>
                  <a:cubicBezTo>
                    <a:pt x="1028077" y="306581"/>
                    <a:pt x="1996327" y="30750"/>
                    <a:pt x="2649000" y="2"/>
                  </a:cubicBezTo>
                  <a:close/>
                </a:path>
              </a:pathLst>
            </a:cu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05" name="Freeform: Shape 2104">
              <a:extLst>
                <a:ext uri="{FF2B5EF4-FFF2-40B4-BE49-F238E27FC236}">
                  <a16:creationId xmlns:a16="http://schemas.microsoft.com/office/drawing/2014/main" id="{5C1932EE-D34B-922C-21DE-B9EDF81185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29076">
              <a:off x="962723" y="6319494"/>
              <a:ext cx="1307564" cy="558574"/>
            </a:xfrm>
            <a:custGeom>
              <a:avLst/>
              <a:gdLst>
                <a:gd name="connsiteX0" fmla="*/ 1307564 w 1307564"/>
                <a:gd name="connsiteY0" fmla="*/ 360848 h 558574"/>
                <a:gd name="connsiteX1" fmla="*/ 1264610 w 1307564"/>
                <a:gd name="connsiteY1" fmla="*/ 558387 h 558574"/>
                <a:gd name="connsiteX2" fmla="*/ 496925 w 1307564"/>
                <a:gd name="connsiteY2" fmla="*/ 469382 h 558574"/>
                <a:gd name="connsiteX3" fmla="*/ 472802 w 1307564"/>
                <a:gd name="connsiteY3" fmla="*/ 464872 h 558574"/>
                <a:gd name="connsiteX4" fmla="*/ 0 w 1307564"/>
                <a:gd name="connsiteY4" fmla="*/ 0 h 558574"/>
                <a:gd name="connsiteX5" fmla="*/ 152076 w 1307564"/>
                <a:gd name="connsiteY5" fmla="*/ 41404 h 558574"/>
                <a:gd name="connsiteX6" fmla="*/ 1307564 w 1307564"/>
                <a:gd name="connsiteY6" fmla="*/ 360848 h 558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7564" h="558574">
                  <a:moveTo>
                    <a:pt x="1307564" y="360848"/>
                  </a:moveTo>
                  <a:cubicBezTo>
                    <a:pt x="1303188" y="403876"/>
                    <a:pt x="1279827" y="564823"/>
                    <a:pt x="1264610" y="558387"/>
                  </a:cubicBezTo>
                  <a:cubicBezTo>
                    <a:pt x="1237694" y="559849"/>
                    <a:pt x="802592" y="520038"/>
                    <a:pt x="496925" y="469382"/>
                  </a:cubicBezTo>
                  <a:lnTo>
                    <a:pt x="472802" y="464872"/>
                  </a:lnTo>
                  <a:lnTo>
                    <a:pt x="0" y="0"/>
                  </a:lnTo>
                  <a:lnTo>
                    <a:pt x="152076" y="41404"/>
                  </a:lnTo>
                  <a:cubicBezTo>
                    <a:pt x="614511" y="166095"/>
                    <a:pt x="1270124" y="336305"/>
                    <a:pt x="1307564" y="360848"/>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06" name="Freeform: Shape 2105">
              <a:extLst>
                <a:ext uri="{FF2B5EF4-FFF2-40B4-BE49-F238E27FC236}">
                  <a16:creationId xmlns:a16="http://schemas.microsoft.com/office/drawing/2014/main" id="{8A1A34FE-FDB4-353C-884F-97E00A77C8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29076">
              <a:off x="962723" y="6319494"/>
              <a:ext cx="1307564" cy="558574"/>
            </a:xfrm>
            <a:custGeom>
              <a:avLst/>
              <a:gdLst>
                <a:gd name="connsiteX0" fmla="*/ 1307564 w 1307564"/>
                <a:gd name="connsiteY0" fmla="*/ 360848 h 558574"/>
                <a:gd name="connsiteX1" fmla="*/ 1264610 w 1307564"/>
                <a:gd name="connsiteY1" fmla="*/ 558387 h 558574"/>
                <a:gd name="connsiteX2" fmla="*/ 496925 w 1307564"/>
                <a:gd name="connsiteY2" fmla="*/ 469382 h 558574"/>
                <a:gd name="connsiteX3" fmla="*/ 472802 w 1307564"/>
                <a:gd name="connsiteY3" fmla="*/ 464872 h 558574"/>
                <a:gd name="connsiteX4" fmla="*/ 0 w 1307564"/>
                <a:gd name="connsiteY4" fmla="*/ 0 h 558574"/>
                <a:gd name="connsiteX5" fmla="*/ 152076 w 1307564"/>
                <a:gd name="connsiteY5" fmla="*/ 41404 h 558574"/>
                <a:gd name="connsiteX6" fmla="*/ 1307564 w 1307564"/>
                <a:gd name="connsiteY6" fmla="*/ 360848 h 558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7564" h="558574">
                  <a:moveTo>
                    <a:pt x="1307564" y="360848"/>
                  </a:moveTo>
                  <a:cubicBezTo>
                    <a:pt x="1303188" y="403876"/>
                    <a:pt x="1279827" y="564823"/>
                    <a:pt x="1264610" y="558387"/>
                  </a:cubicBezTo>
                  <a:cubicBezTo>
                    <a:pt x="1237694" y="559849"/>
                    <a:pt x="802592" y="520038"/>
                    <a:pt x="496925" y="469382"/>
                  </a:cubicBezTo>
                  <a:lnTo>
                    <a:pt x="472802" y="464872"/>
                  </a:lnTo>
                  <a:lnTo>
                    <a:pt x="0" y="0"/>
                  </a:lnTo>
                  <a:lnTo>
                    <a:pt x="152076" y="41404"/>
                  </a:lnTo>
                  <a:cubicBezTo>
                    <a:pt x="614511" y="166095"/>
                    <a:pt x="1270124" y="336305"/>
                    <a:pt x="1307564" y="360848"/>
                  </a:cubicBezTo>
                  <a:close/>
                </a:path>
              </a:pathLst>
            </a:custGeom>
            <a:solidFill>
              <a:schemeClr val="accent3">
                <a:lumMod val="20000"/>
                <a:lumOff val="8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07" name="Freeform: Shape 2106">
              <a:extLst>
                <a:ext uri="{FF2B5EF4-FFF2-40B4-BE49-F238E27FC236}">
                  <a16:creationId xmlns:a16="http://schemas.microsoft.com/office/drawing/2014/main" id="{9765F686-D93C-21BC-5196-BEC7649DE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938007" flipV="1">
              <a:off x="-570599" y="5091873"/>
              <a:ext cx="1904974" cy="884345"/>
            </a:xfrm>
            <a:custGeom>
              <a:avLst/>
              <a:gdLst>
                <a:gd name="connsiteX0" fmla="*/ 0 w 1904974"/>
                <a:gd name="connsiteY0" fmla="*/ 421557 h 884345"/>
                <a:gd name="connsiteX1" fmla="*/ 416370 w 1904974"/>
                <a:gd name="connsiteY1" fmla="*/ 530740 h 884345"/>
                <a:gd name="connsiteX2" fmla="*/ 1800731 w 1904974"/>
                <a:gd name="connsiteY2" fmla="*/ 866036 h 884345"/>
                <a:gd name="connsiteX3" fmla="*/ 1904485 w 1904974"/>
                <a:gd name="connsiteY3" fmla="*/ 880134 h 884345"/>
                <a:gd name="connsiteX4" fmla="*/ 1894966 w 1904974"/>
                <a:gd name="connsiteY4" fmla="*/ 779469 h 884345"/>
                <a:gd name="connsiteX5" fmla="*/ 1761844 w 1904974"/>
                <a:gd name="connsiteY5" fmla="*/ 402374 h 884345"/>
                <a:gd name="connsiteX6" fmla="*/ 1377785 w 1904974"/>
                <a:gd name="connsiteY6" fmla="*/ 3317 h 884345"/>
                <a:gd name="connsiteX7" fmla="*/ 1372668 w 1904974"/>
                <a:gd name="connsiteY7" fmla="*/ 0 h 884345"/>
                <a:gd name="connsiteX8" fmla="*/ 337869 w 1904974"/>
                <a:gd name="connsiteY8" fmla="*/ 139908 h 884345"/>
                <a:gd name="connsiteX9" fmla="*/ 188081 w 1904974"/>
                <a:gd name="connsiteY9" fmla="*/ 203651 h 884345"/>
                <a:gd name="connsiteX10" fmla="*/ 125663 w 1904974"/>
                <a:gd name="connsiteY10" fmla="*/ 268413 h 884345"/>
                <a:gd name="connsiteX11" fmla="*/ 0 w 1904974"/>
                <a:gd name="connsiteY11" fmla="*/ 421557 h 88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4974" h="884345">
                  <a:moveTo>
                    <a:pt x="0" y="421557"/>
                  </a:moveTo>
                  <a:cubicBezTo>
                    <a:pt x="3634" y="427260"/>
                    <a:pt x="235761" y="473169"/>
                    <a:pt x="416370" y="530740"/>
                  </a:cubicBezTo>
                  <a:lnTo>
                    <a:pt x="1800731" y="866036"/>
                  </a:lnTo>
                  <a:cubicBezTo>
                    <a:pt x="1847450" y="875071"/>
                    <a:pt x="1894389" y="892323"/>
                    <a:pt x="1904485" y="880134"/>
                  </a:cubicBezTo>
                  <a:cubicBezTo>
                    <a:pt x="1907165" y="859490"/>
                    <a:pt x="1898113" y="808332"/>
                    <a:pt x="1894966" y="779469"/>
                  </a:cubicBezTo>
                  <a:cubicBezTo>
                    <a:pt x="1878988" y="675447"/>
                    <a:pt x="1847255" y="520751"/>
                    <a:pt x="1761844" y="402374"/>
                  </a:cubicBezTo>
                  <a:cubicBezTo>
                    <a:pt x="1676433" y="283997"/>
                    <a:pt x="1531056" y="114087"/>
                    <a:pt x="1377785" y="3317"/>
                  </a:cubicBezTo>
                  <a:lnTo>
                    <a:pt x="1372668" y="0"/>
                  </a:lnTo>
                  <a:lnTo>
                    <a:pt x="337869" y="139908"/>
                  </a:lnTo>
                  <a:lnTo>
                    <a:pt x="188081" y="203651"/>
                  </a:lnTo>
                  <a:lnTo>
                    <a:pt x="125663" y="268413"/>
                  </a:lnTo>
                  <a:cubicBezTo>
                    <a:pt x="56438" y="343137"/>
                    <a:pt x="7361" y="404648"/>
                    <a:pt x="0" y="421557"/>
                  </a:cubicBezTo>
                  <a:close/>
                </a:path>
              </a:pathLst>
            </a:cu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08" name="Freeform: Shape 2107">
              <a:extLst>
                <a:ext uri="{FF2B5EF4-FFF2-40B4-BE49-F238E27FC236}">
                  <a16:creationId xmlns:a16="http://schemas.microsoft.com/office/drawing/2014/main" id="{FE8DE9D2-D672-9E15-CAC0-BF51EC189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938007" flipV="1">
              <a:off x="-570599" y="5091873"/>
              <a:ext cx="1904974" cy="884345"/>
            </a:xfrm>
            <a:custGeom>
              <a:avLst/>
              <a:gdLst>
                <a:gd name="connsiteX0" fmla="*/ 0 w 1904974"/>
                <a:gd name="connsiteY0" fmla="*/ 421557 h 884345"/>
                <a:gd name="connsiteX1" fmla="*/ 416370 w 1904974"/>
                <a:gd name="connsiteY1" fmla="*/ 530740 h 884345"/>
                <a:gd name="connsiteX2" fmla="*/ 1800731 w 1904974"/>
                <a:gd name="connsiteY2" fmla="*/ 866036 h 884345"/>
                <a:gd name="connsiteX3" fmla="*/ 1904485 w 1904974"/>
                <a:gd name="connsiteY3" fmla="*/ 880134 h 884345"/>
                <a:gd name="connsiteX4" fmla="*/ 1894966 w 1904974"/>
                <a:gd name="connsiteY4" fmla="*/ 779469 h 884345"/>
                <a:gd name="connsiteX5" fmla="*/ 1761844 w 1904974"/>
                <a:gd name="connsiteY5" fmla="*/ 402374 h 884345"/>
                <a:gd name="connsiteX6" fmla="*/ 1377785 w 1904974"/>
                <a:gd name="connsiteY6" fmla="*/ 3317 h 884345"/>
                <a:gd name="connsiteX7" fmla="*/ 1372668 w 1904974"/>
                <a:gd name="connsiteY7" fmla="*/ 0 h 884345"/>
                <a:gd name="connsiteX8" fmla="*/ 337869 w 1904974"/>
                <a:gd name="connsiteY8" fmla="*/ 139908 h 884345"/>
                <a:gd name="connsiteX9" fmla="*/ 188081 w 1904974"/>
                <a:gd name="connsiteY9" fmla="*/ 203651 h 884345"/>
                <a:gd name="connsiteX10" fmla="*/ 125663 w 1904974"/>
                <a:gd name="connsiteY10" fmla="*/ 268413 h 884345"/>
                <a:gd name="connsiteX11" fmla="*/ 0 w 1904974"/>
                <a:gd name="connsiteY11" fmla="*/ 421557 h 88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4974" h="884345">
                  <a:moveTo>
                    <a:pt x="0" y="421557"/>
                  </a:moveTo>
                  <a:cubicBezTo>
                    <a:pt x="3634" y="427260"/>
                    <a:pt x="235761" y="473169"/>
                    <a:pt x="416370" y="530740"/>
                  </a:cubicBezTo>
                  <a:lnTo>
                    <a:pt x="1800731" y="866036"/>
                  </a:lnTo>
                  <a:cubicBezTo>
                    <a:pt x="1847450" y="875071"/>
                    <a:pt x="1894389" y="892323"/>
                    <a:pt x="1904485" y="880134"/>
                  </a:cubicBezTo>
                  <a:cubicBezTo>
                    <a:pt x="1907165" y="859490"/>
                    <a:pt x="1898113" y="808332"/>
                    <a:pt x="1894966" y="779469"/>
                  </a:cubicBezTo>
                  <a:cubicBezTo>
                    <a:pt x="1878988" y="675447"/>
                    <a:pt x="1847255" y="520751"/>
                    <a:pt x="1761844" y="402374"/>
                  </a:cubicBezTo>
                  <a:cubicBezTo>
                    <a:pt x="1676433" y="283997"/>
                    <a:pt x="1531056" y="114087"/>
                    <a:pt x="1377785" y="3317"/>
                  </a:cubicBezTo>
                  <a:lnTo>
                    <a:pt x="1372668" y="0"/>
                  </a:lnTo>
                  <a:lnTo>
                    <a:pt x="337869" y="139908"/>
                  </a:lnTo>
                  <a:lnTo>
                    <a:pt x="188081" y="203651"/>
                  </a:lnTo>
                  <a:lnTo>
                    <a:pt x="125663" y="268413"/>
                  </a:lnTo>
                  <a:cubicBezTo>
                    <a:pt x="56438" y="343137"/>
                    <a:pt x="7361" y="404648"/>
                    <a:pt x="0" y="421557"/>
                  </a:cubicBezTo>
                  <a:close/>
                </a:path>
              </a:pathLst>
            </a:custGeom>
            <a:solidFill>
              <a:schemeClr val="accent4">
                <a:lumMod val="40000"/>
                <a:lumOff val="60000"/>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098" name="ZoneTexte 2097">
            <a:extLst>
              <a:ext uri="{FF2B5EF4-FFF2-40B4-BE49-F238E27FC236}">
                <a16:creationId xmlns:a16="http://schemas.microsoft.com/office/drawing/2014/main" id="{E33F6EF0-D542-4DFF-6F0B-E91741F29618}"/>
              </a:ext>
            </a:extLst>
          </p:cNvPr>
          <p:cNvSpPr txBox="1"/>
          <p:nvPr/>
        </p:nvSpPr>
        <p:spPr>
          <a:xfrm>
            <a:off x="6692814" y="993708"/>
            <a:ext cx="5499186" cy="2252565"/>
          </a:xfrm>
          <a:prstGeom prst="rect">
            <a:avLst/>
          </a:prstGeom>
        </p:spPr>
        <p:txBody>
          <a:bodyPr vert="horz" lIns="91440" tIns="45720" rIns="91440" bIns="45720" rtlCol="0">
            <a:normAutofit/>
          </a:bodyPr>
          <a:lstStyle/>
          <a:p>
            <a:pPr>
              <a:lnSpc>
                <a:spcPct val="90000"/>
              </a:lnSpc>
              <a:spcAft>
                <a:spcPts val="800"/>
              </a:spcAft>
            </a:pPr>
            <a:endParaRPr lang="en-US" sz="1600" b="1" dirty="0"/>
          </a:p>
          <a:p>
            <a:pPr>
              <a:lnSpc>
                <a:spcPct val="90000"/>
              </a:lnSpc>
              <a:spcAft>
                <a:spcPts val="800"/>
              </a:spcAft>
            </a:pPr>
            <a:r>
              <a:rPr lang="en-US" b="1" i="1" u="sng" dirty="0" err="1">
                <a:effectLst/>
              </a:rPr>
              <a:t>avez</a:t>
            </a:r>
            <a:r>
              <a:rPr lang="en-US" b="1" i="1" u="sng" dirty="0">
                <a:effectLst/>
              </a:rPr>
              <a:t> </a:t>
            </a:r>
            <a:r>
              <a:rPr lang="en-US" b="1" i="1" u="sng" dirty="0" err="1">
                <a:effectLst/>
              </a:rPr>
              <a:t>plusieurs</a:t>
            </a:r>
            <a:r>
              <a:rPr lang="en-US" b="1" i="1" u="sng" dirty="0">
                <a:effectLst/>
              </a:rPr>
              <a:t> </a:t>
            </a:r>
            <a:r>
              <a:rPr lang="en-US" b="1" i="1" u="sng" dirty="0" err="1">
                <a:effectLst/>
              </a:rPr>
              <a:t>employeurs</a:t>
            </a:r>
            <a:r>
              <a:rPr lang="en-US" b="1" i="1" u="sng" dirty="0">
                <a:effectLst/>
              </a:rPr>
              <a:t> ? </a:t>
            </a:r>
          </a:p>
          <a:p>
            <a:pPr>
              <a:lnSpc>
                <a:spcPct val="90000"/>
              </a:lnSpc>
              <a:spcAft>
                <a:spcPts val="800"/>
              </a:spcAft>
            </a:pPr>
            <a:r>
              <a:rPr lang="en-US" sz="1600" dirty="0" err="1">
                <a:effectLst/>
              </a:rPr>
              <a:t>Vous</a:t>
            </a:r>
            <a:r>
              <a:rPr lang="en-US" sz="1600" dirty="0">
                <a:effectLst/>
              </a:rPr>
              <a:t> </a:t>
            </a:r>
            <a:r>
              <a:rPr lang="en-US" sz="1600" dirty="0" err="1">
                <a:effectLst/>
              </a:rPr>
              <a:t>devez</a:t>
            </a:r>
            <a:r>
              <a:rPr lang="en-US" sz="1600" dirty="0">
                <a:effectLst/>
              </a:rPr>
              <a:t> informer </a:t>
            </a:r>
            <a:r>
              <a:rPr lang="en-US" sz="1600" b="1" dirty="0" err="1">
                <a:effectLst/>
              </a:rPr>
              <a:t>tous</a:t>
            </a:r>
            <a:r>
              <a:rPr lang="en-US" sz="1600" b="1" dirty="0">
                <a:effectLst/>
              </a:rPr>
              <a:t> </a:t>
            </a:r>
            <a:r>
              <a:rPr lang="en-US" sz="1600" b="1" dirty="0" err="1">
                <a:effectLst/>
              </a:rPr>
              <a:t>vos</a:t>
            </a:r>
            <a:r>
              <a:rPr lang="en-US" sz="1600" b="1" dirty="0">
                <a:effectLst/>
              </a:rPr>
              <a:t> </a:t>
            </a:r>
            <a:r>
              <a:rPr lang="en-US" sz="1600" b="1" dirty="0" err="1">
                <a:effectLst/>
              </a:rPr>
              <a:t>employeurs</a:t>
            </a:r>
            <a:r>
              <a:rPr lang="en-US" sz="1600" b="1" dirty="0">
                <a:effectLst/>
              </a:rPr>
              <a:t> </a:t>
            </a:r>
            <a:r>
              <a:rPr lang="en-US" sz="1600" dirty="0">
                <a:effectLst/>
              </a:rPr>
              <a:t>de </a:t>
            </a:r>
            <a:r>
              <a:rPr lang="en-US" sz="1600" dirty="0" err="1">
                <a:effectLst/>
              </a:rPr>
              <a:t>votre</a:t>
            </a:r>
            <a:r>
              <a:rPr lang="en-US" sz="1600" dirty="0">
                <a:effectLst/>
              </a:rPr>
              <a:t> </a:t>
            </a:r>
            <a:r>
              <a:rPr lang="en-US" sz="1600" dirty="0" err="1">
                <a:effectLst/>
              </a:rPr>
              <a:t>incapacité</a:t>
            </a:r>
            <a:r>
              <a:rPr lang="en-US" sz="1600" dirty="0">
                <a:effectLst/>
              </a:rPr>
              <a:t> de travail et </a:t>
            </a:r>
            <a:r>
              <a:rPr lang="en-US" sz="1600" dirty="0" err="1">
                <a:effectLst/>
              </a:rPr>
              <a:t>devez</a:t>
            </a:r>
            <a:r>
              <a:rPr lang="en-US" sz="1600" dirty="0">
                <a:effectLst/>
              </a:rPr>
              <a:t> </a:t>
            </a:r>
            <a:r>
              <a:rPr lang="en-US" sz="1600" dirty="0" err="1">
                <a:effectLst/>
              </a:rPr>
              <a:t>introduire</a:t>
            </a:r>
            <a:r>
              <a:rPr lang="en-US" sz="1600" dirty="0">
                <a:effectLst/>
              </a:rPr>
              <a:t> </a:t>
            </a:r>
            <a:r>
              <a:rPr lang="en-US" sz="1600" dirty="0" err="1">
                <a:effectLst/>
              </a:rPr>
              <a:t>une</a:t>
            </a:r>
            <a:r>
              <a:rPr lang="en-US" sz="1600" dirty="0">
                <a:effectLst/>
              </a:rPr>
              <a:t> </a:t>
            </a:r>
            <a:r>
              <a:rPr lang="en-US" sz="1600" dirty="0" err="1">
                <a:effectLst/>
              </a:rPr>
              <a:t>demande</a:t>
            </a:r>
            <a:r>
              <a:rPr lang="en-US" sz="1600" dirty="0">
                <a:effectLst/>
              </a:rPr>
              <a:t> </a:t>
            </a:r>
            <a:r>
              <a:rPr lang="en-US" sz="1600" dirty="0" err="1">
                <a:effectLst/>
              </a:rPr>
              <a:t>d’autorisation</a:t>
            </a:r>
            <a:r>
              <a:rPr lang="en-US" sz="1600" dirty="0">
                <a:effectLst/>
              </a:rPr>
              <a:t> de prestation à temps </a:t>
            </a:r>
            <a:r>
              <a:rPr lang="en-US" sz="1600" dirty="0" err="1">
                <a:effectLst/>
              </a:rPr>
              <a:t>partiel</a:t>
            </a:r>
            <a:r>
              <a:rPr lang="en-US" sz="1600" dirty="0">
                <a:effectLst/>
              </a:rPr>
              <a:t> </a:t>
            </a:r>
            <a:r>
              <a:rPr lang="en-US" sz="1600" dirty="0" err="1">
                <a:effectLst/>
              </a:rPr>
              <a:t>médical</a:t>
            </a:r>
            <a:r>
              <a:rPr lang="en-US" sz="1600" dirty="0">
                <a:effectLst/>
              </a:rPr>
              <a:t> </a:t>
            </a:r>
            <a:r>
              <a:rPr lang="en-US" sz="1600" dirty="0" err="1">
                <a:effectLst/>
              </a:rPr>
              <a:t>si</a:t>
            </a:r>
            <a:r>
              <a:rPr lang="en-US" sz="1600" dirty="0">
                <a:effectLst/>
              </a:rPr>
              <a:t> </a:t>
            </a:r>
            <a:r>
              <a:rPr lang="en-US" sz="1600" dirty="0" err="1">
                <a:effectLst/>
              </a:rPr>
              <a:t>vous</a:t>
            </a:r>
            <a:r>
              <a:rPr lang="en-US" sz="1600" dirty="0">
                <a:effectLst/>
              </a:rPr>
              <a:t> </a:t>
            </a:r>
            <a:r>
              <a:rPr lang="en-US" sz="1600" dirty="0" err="1">
                <a:effectLst/>
              </a:rPr>
              <a:t>êtes</a:t>
            </a:r>
            <a:r>
              <a:rPr lang="en-US" sz="1600" dirty="0">
                <a:effectLst/>
              </a:rPr>
              <a:t> </a:t>
            </a:r>
            <a:r>
              <a:rPr lang="en-US" sz="1600" dirty="0" err="1">
                <a:effectLst/>
              </a:rPr>
              <a:t>en</a:t>
            </a:r>
            <a:r>
              <a:rPr lang="en-US" sz="1600" dirty="0">
                <a:effectLst/>
              </a:rPr>
              <a:t> </a:t>
            </a:r>
            <a:r>
              <a:rPr lang="en-US" sz="1600" dirty="0" err="1">
                <a:effectLst/>
              </a:rPr>
              <a:t>mesure</a:t>
            </a:r>
            <a:r>
              <a:rPr lang="en-US" sz="1600" dirty="0">
                <a:effectLst/>
              </a:rPr>
              <a:t> de </a:t>
            </a:r>
            <a:r>
              <a:rPr lang="en-US" sz="1600" dirty="0" err="1">
                <a:effectLst/>
              </a:rPr>
              <a:t>travailler</a:t>
            </a:r>
            <a:r>
              <a:rPr lang="en-US" sz="1600" dirty="0">
                <a:effectLst/>
              </a:rPr>
              <a:t> pour </a:t>
            </a:r>
            <a:r>
              <a:rPr lang="en-US" sz="1600" dirty="0" err="1">
                <a:effectLst/>
              </a:rPr>
              <a:t>l’un</a:t>
            </a:r>
            <a:r>
              <a:rPr lang="en-US" sz="1600" dirty="0">
                <a:effectLst/>
              </a:rPr>
              <a:t> </a:t>
            </a:r>
            <a:r>
              <a:rPr lang="en-US" sz="1600" dirty="0" err="1">
                <a:effectLst/>
              </a:rPr>
              <a:t>d’entre</a:t>
            </a:r>
            <a:r>
              <a:rPr lang="en-US" sz="1600" dirty="0">
                <a:effectLst/>
              </a:rPr>
              <a:t> </a:t>
            </a:r>
            <a:r>
              <a:rPr lang="en-US" sz="1600" dirty="0" err="1">
                <a:effectLst/>
              </a:rPr>
              <a:t>eux</a:t>
            </a:r>
            <a:r>
              <a:rPr lang="en-US" sz="1600" dirty="0">
                <a:effectLst/>
              </a:rPr>
              <a:t>. </a:t>
            </a:r>
          </a:p>
          <a:p>
            <a:pPr indent="-228600">
              <a:lnSpc>
                <a:spcPct val="90000"/>
              </a:lnSpc>
              <a:spcAft>
                <a:spcPts val="800"/>
              </a:spcAft>
              <a:buFont typeface="Arial" panose="020B0604020202020204" pitchFamily="34" charset="0"/>
              <a:buChar char="•"/>
            </a:pPr>
            <a:endParaRPr lang="en-US" sz="1600" dirty="0">
              <a:solidFill>
                <a:schemeClr val="tx2"/>
              </a:solidFill>
            </a:endParaRPr>
          </a:p>
          <a:p>
            <a:pPr indent="-228600">
              <a:lnSpc>
                <a:spcPct val="90000"/>
              </a:lnSpc>
              <a:spcAft>
                <a:spcPts val="800"/>
              </a:spcAft>
              <a:buFont typeface="Arial" panose="020B0604020202020204" pitchFamily="34" charset="0"/>
              <a:buChar char="•"/>
            </a:pPr>
            <a:endParaRPr lang="en-US" sz="1600" dirty="0">
              <a:solidFill>
                <a:schemeClr val="tx2"/>
              </a:solidFill>
              <a:effectLst/>
            </a:endParaRPr>
          </a:p>
        </p:txBody>
      </p:sp>
      <p:sp>
        <p:nvSpPr>
          <p:cNvPr id="7" name="Espace réservé de la date 6">
            <a:extLst>
              <a:ext uri="{FF2B5EF4-FFF2-40B4-BE49-F238E27FC236}">
                <a16:creationId xmlns:a16="http://schemas.microsoft.com/office/drawing/2014/main" id="{A7C98023-B9CC-F8A5-6EA1-1BE1FFFC1361}"/>
              </a:ext>
            </a:extLst>
          </p:cNvPr>
          <p:cNvSpPr>
            <a:spLocks noGrp="1"/>
          </p:cNvSpPr>
          <p:nvPr>
            <p:ph type="dt" sz="half" idx="10"/>
          </p:nvPr>
        </p:nvSpPr>
        <p:spPr>
          <a:xfrm rot="5400000">
            <a:off x="10058400" y="4200428"/>
            <a:ext cx="3573492" cy="365125"/>
          </a:xfrm>
        </p:spPr>
        <p:txBody>
          <a:bodyPr vert="horz" lIns="91440" tIns="45720" rIns="91440" bIns="45720" rtlCol="0" anchor="ctr">
            <a:normAutofit/>
          </a:bodyPr>
          <a:lstStyle/>
          <a:p>
            <a:pPr algn="r">
              <a:spcAft>
                <a:spcPts val="600"/>
              </a:spcAft>
              <a:defRPr/>
            </a:pPr>
            <a:fld id="{F06684DF-42FD-4285-9E1F-4F8BBF16B235}" type="datetime6">
              <a:rPr lang="en-US" sz="1000">
                <a:solidFill>
                  <a:schemeClr val="tx2"/>
                </a:solidFill>
                <a:latin typeface="Calibri" panose="020F0502020204030204"/>
              </a:rPr>
              <a:pPr algn="r">
                <a:spcAft>
                  <a:spcPts val="600"/>
                </a:spcAft>
                <a:defRPr/>
              </a:pPr>
              <a:t>November 23</a:t>
            </a:fld>
            <a:endParaRPr lang="en-US" sz="1000">
              <a:solidFill>
                <a:schemeClr val="tx2"/>
              </a:solidFill>
              <a:latin typeface="Calibri" panose="020F0502020204030204"/>
            </a:endParaRPr>
          </a:p>
        </p:txBody>
      </p:sp>
      <p:sp>
        <p:nvSpPr>
          <p:cNvPr id="4" name="Espace réservé du pied de page 3">
            <a:extLst>
              <a:ext uri="{FF2B5EF4-FFF2-40B4-BE49-F238E27FC236}">
                <a16:creationId xmlns:a16="http://schemas.microsoft.com/office/drawing/2014/main" id="{E2052032-BEEC-26F5-FA39-DA549E693B84}"/>
              </a:ext>
            </a:extLst>
          </p:cNvPr>
          <p:cNvSpPr>
            <a:spLocks noGrp="1"/>
          </p:cNvSpPr>
          <p:nvPr>
            <p:ph type="ftr" sz="quarter" idx="11"/>
          </p:nvPr>
        </p:nvSpPr>
        <p:spPr>
          <a:xfrm>
            <a:off x="7223760" y="6356350"/>
            <a:ext cx="4297680" cy="365125"/>
          </a:xfrm>
        </p:spPr>
        <p:txBody>
          <a:bodyPr vert="horz" lIns="91440" tIns="45720" rIns="91440" bIns="45720" rtlCol="0" anchor="ctr">
            <a:normAutofit/>
          </a:bodyPr>
          <a:lstStyle/>
          <a:p>
            <a:pPr algn="r">
              <a:spcAft>
                <a:spcPts val="600"/>
              </a:spcAft>
              <a:defRPr/>
            </a:pPr>
            <a:r>
              <a:rPr lang="en-US" sz="1000" kern="1200">
                <a:solidFill>
                  <a:schemeClr val="tx2"/>
                </a:solidFill>
                <a:latin typeface="Calibri" panose="020F0502020204030204"/>
                <a:ea typeface="+mn-ea"/>
                <a:cs typeface="+mn-cs"/>
              </a:rPr>
              <a:t>© SOS BURNOUT BELGIQUE                 </a:t>
            </a:r>
          </a:p>
        </p:txBody>
      </p:sp>
      <p:sp>
        <p:nvSpPr>
          <p:cNvPr id="3" name="ZoneTexte 2">
            <a:extLst>
              <a:ext uri="{FF2B5EF4-FFF2-40B4-BE49-F238E27FC236}">
                <a16:creationId xmlns:a16="http://schemas.microsoft.com/office/drawing/2014/main" id="{7BE0F557-36C9-350F-431D-50ACC5812E67}"/>
              </a:ext>
            </a:extLst>
          </p:cNvPr>
          <p:cNvSpPr txBox="1"/>
          <p:nvPr/>
        </p:nvSpPr>
        <p:spPr>
          <a:xfrm>
            <a:off x="6692814" y="1030196"/>
            <a:ext cx="5979056" cy="369332"/>
          </a:xfrm>
          <a:prstGeom prst="rect">
            <a:avLst/>
          </a:prstGeom>
          <a:noFill/>
        </p:spPr>
        <p:txBody>
          <a:bodyPr wrap="square" rtlCol="0">
            <a:spAutoFit/>
          </a:bodyPr>
          <a:lstStyle/>
          <a:p>
            <a:r>
              <a:rPr lang="fr-BE" b="1" u="sng" dirty="0"/>
              <a:t>Vous êtes déclaré en incapacité de travail et</a:t>
            </a:r>
          </a:p>
        </p:txBody>
      </p:sp>
      <p:sp>
        <p:nvSpPr>
          <p:cNvPr id="5" name="ZoneTexte 4">
            <a:extLst>
              <a:ext uri="{FF2B5EF4-FFF2-40B4-BE49-F238E27FC236}">
                <a16:creationId xmlns:a16="http://schemas.microsoft.com/office/drawing/2014/main" id="{2E201286-392F-FF2C-40CC-E628EA8C0D0B}"/>
              </a:ext>
            </a:extLst>
          </p:cNvPr>
          <p:cNvSpPr txBox="1"/>
          <p:nvPr/>
        </p:nvSpPr>
        <p:spPr>
          <a:xfrm>
            <a:off x="749559" y="503363"/>
            <a:ext cx="5048711" cy="1600438"/>
          </a:xfrm>
          <a:prstGeom prst="rect">
            <a:avLst/>
          </a:prstGeom>
          <a:noFill/>
        </p:spPr>
        <p:txBody>
          <a:bodyPr wrap="square" rtlCol="0">
            <a:spAutoFit/>
          </a:bodyPr>
          <a:lstStyle/>
          <a:p>
            <a:r>
              <a:rPr lang="fr-FR" sz="1600" b="1" u="sng" dirty="0"/>
              <a:t>En cas d’incapacité de travail durant la reprise à temps partiel médical  </a:t>
            </a:r>
            <a:r>
              <a:rPr lang="fr-FR" sz="1600" dirty="0"/>
              <a:t>l’employeur est déchargé de son obligation de payer le salaire garanti durant les 20à compter de la reprise. Cela signifie que vous êtes de nouveau totalement indemnisé par la mutuelle.</a:t>
            </a:r>
          </a:p>
          <a:p>
            <a:endParaRPr lang="fr-BE" dirty="0"/>
          </a:p>
        </p:txBody>
      </p:sp>
      <p:sp>
        <p:nvSpPr>
          <p:cNvPr id="6" name="ZoneTexte 5">
            <a:extLst>
              <a:ext uri="{FF2B5EF4-FFF2-40B4-BE49-F238E27FC236}">
                <a16:creationId xmlns:a16="http://schemas.microsoft.com/office/drawing/2014/main" id="{2DD4E7DA-F9D2-7809-B58F-4D5085D1DC67}"/>
              </a:ext>
            </a:extLst>
          </p:cNvPr>
          <p:cNvSpPr txBox="1"/>
          <p:nvPr/>
        </p:nvSpPr>
        <p:spPr>
          <a:xfrm>
            <a:off x="7582914" y="3512762"/>
            <a:ext cx="3718986" cy="2031325"/>
          </a:xfrm>
          <a:prstGeom prst="rect">
            <a:avLst/>
          </a:prstGeom>
          <a:noFill/>
        </p:spPr>
        <p:txBody>
          <a:bodyPr wrap="square" rtlCol="0">
            <a:spAutoFit/>
          </a:bodyPr>
          <a:lstStyle/>
          <a:p>
            <a:r>
              <a:rPr lang="fr-BE" b="0" i="0" dirty="0">
                <a:effectLst/>
                <a:latin typeface="Söhne"/>
              </a:rPr>
              <a:t>V</a:t>
            </a:r>
            <a:r>
              <a:rPr lang="fr-FR" b="0" i="0" dirty="0" err="1">
                <a:effectLst/>
                <a:latin typeface="Söhne"/>
              </a:rPr>
              <a:t>ous</a:t>
            </a:r>
            <a:r>
              <a:rPr lang="fr-FR" b="0" i="0" dirty="0">
                <a:effectLst/>
                <a:latin typeface="Söhne"/>
              </a:rPr>
              <a:t> n'êtes pas contraint de retourner travailler pour le même employeur que celui que vous aviez avant votre période d'incapacité au travail.</a:t>
            </a:r>
            <a:r>
              <a:rPr lang="fr-FR" dirty="0">
                <a:latin typeface="Söhne"/>
              </a:rPr>
              <a:t> Vous n’êtes cependant pas libéré de vos obligations vis-à-vis de votre employeur.</a:t>
            </a:r>
            <a:endParaRPr lang="fr-BE" dirty="0"/>
          </a:p>
        </p:txBody>
      </p:sp>
      <p:sp>
        <p:nvSpPr>
          <p:cNvPr id="8" name="Espace réservé du texte 2">
            <a:extLst>
              <a:ext uri="{FF2B5EF4-FFF2-40B4-BE49-F238E27FC236}">
                <a16:creationId xmlns:a16="http://schemas.microsoft.com/office/drawing/2014/main" id="{A99045B1-E9EC-36F0-D904-DF0487D0369F}"/>
              </a:ext>
            </a:extLst>
          </p:cNvPr>
          <p:cNvSpPr txBox="1">
            <a:spLocks/>
          </p:cNvSpPr>
          <p:nvPr/>
        </p:nvSpPr>
        <p:spPr>
          <a:xfrm>
            <a:off x="2996845" y="2341615"/>
            <a:ext cx="3112822" cy="14406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err="1">
                <a:latin typeface="Söhne"/>
              </a:rPr>
              <a:t>Vous</a:t>
            </a:r>
            <a:r>
              <a:rPr lang="en-US" sz="1800" dirty="0">
                <a:latin typeface="Söhne"/>
              </a:rPr>
              <a:t> </a:t>
            </a:r>
            <a:r>
              <a:rPr lang="en-US" sz="1800" dirty="0" err="1">
                <a:latin typeface="Söhne"/>
              </a:rPr>
              <a:t>avez</a:t>
            </a:r>
            <a:r>
              <a:rPr lang="en-US" sz="1800" dirty="0">
                <a:latin typeface="Söhne"/>
              </a:rPr>
              <a:t>  </a:t>
            </a:r>
            <a:r>
              <a:rPr lang="en-US" sz="1800" b="1" dirty="0" err="1">
                <a:latin typeface="Söhne"/>
              </a:rPr>
              <a:t>une</a:t>
            </a:r>
            <a:r>
              <a:rPr lang="en-US" sz="1800" b="1" dirty="0">
                <a:latin typeface="Söhne"/>
              </a:rPr>
              <a:t> obligation de </a:t>
            </a:r>
            <a:r>
              <a:rPr lang="en-US" sz="1800" b="1" dirty="0" err="1">
                <a:latin typeface="Söhne"/>
              </a:rPr>
              <a:t>prouver</a:t>
            </a:r>
            <a:r>
              <a:rPr lang="en-US" sz="1800" b="1" dirty="0">
                <a:latin typeface="Söhne"/>
              </a:rPr>
              <a:t> </a:t>
            </a:r>
            <a:r>
              <a:rPr lang="en-US" sz="1800" dirty="0">
                <a:latin typeface="Söhne"/>
              </a:rPr>
              <a:t>que </a:t>
            </a:r>
            <a:r>
              <a:rPr lang="en-US" sz="1800" dirty="0" err="1">
                <a:latin typeface="Söhne"/>
              </a:rPr>
              <a:t>vous</a:t>
            </a:r>
            <a:r>
              <a:rPr lang="en-US" sz="1800" dirty="0">
                <a:latin typeface="Söhne"/>
              </a:rPr>
              <a:t> </a:t>
            </a:r>
            <a:r>
              <a:rPr lang="en-US" sz="1800" dirty="0" err="1">
                <a:latin typeface="Söhne"/>
              </a:rPr>
              <a:t>avez</a:t>
            </a:r>
            <a:r>
              <a:rPr lang="en-US" sz="1800" dirty="0">
                <a:latin typeface="Söhne"/>
              </a:rPr>
              <a:t> </a:t>
            </a:r>
            <a:r>
              <a:rPr lang="en-US" sz="1800" dirty="0" err="1">
                <a:latin typeface="Söhne"/>
              </a:rPr>
              <a:t>introduit</a:t>
            </a:r>
            <a:r>
              <a:rPr lang="en-US" sz="1800" dirty="0">
                <a:latin typeface="Söhne"/>
              </a:rPr>
              <a:t> </a:t>
            </a:r>
            <a:r>
              <a:rPr lang="en-US" sz="1800" dirty="0" err="1">
                <a:latin typeface="Söhne"/>
              </a:rPr>
              <a:t>une</a:t>
            </a:r>
            <a:r>
              <a:rPr lang="en-US" sz="1800" dirty="0">
                <a:latin typeface="Söhne"/>
              </a:rPr>
              <a:t> </a:t>
            </a:r>
            <a:r>
              <a:rPr lang="en-US" sz="1800" dirty="0" err="1">
                <a:latin typeface="Söhne"/>
              </a:rPr>
              <a:t>demande</a:t>
            </a:r>
            <a:r>
              <a:rPr lang="en-US" sz="1800" dirty="0">
                <a:latin typeface="Söhne"/>
              </a:rPr>
              <a:t> </a:t>
            </a:r>
            <a:r>
              <a:rPr lang="en-US" sz="1800" dirty="0" err="1">
                <a:latin typeface="Söhne"/>
              </a:rPr>
              <a:t>conforme</a:t>
            </a:r>
            <a:r>
              <a:rPr lang="en-US" sz="1800" dirty="0">
                <a:latin typeface="Söhne"/>
              </a:rPr>
              <a:t> dans les temps. </a:t>
            </a:r>
          </a:p>
        </p:txBody>
      </p:sp>
      <p:sp>
        <p:nvSpPr>
          <p:cNvPr id="9" name="ZoneTexte 8">
            <a:extLst>
              <a:ext uri="{FF2B5EF4-FFF2-40B4-BE49-F238E27FC236}">
                <a16:creationId xmlns:a16="http://schemas.microsoft.com/office/drawing/2014/main" id="{BA367C02-B335-2C3B-7CEB-D06FE8D7E7D2}"/>
              </a:ext>
            </a:extLst>
          </p:cNvPr>
          <p:cNvSpPr txBox="1"/>
          <p:nvPr/>
        </p:nvSpPr>
        <p:spPr>
          <a:xfrm>
            <a:off x="3914481" y="4452840"/>
            <a:ext cx="2836506" cy="1754326"/>
          </a:xfrm>
          <a:prstGeom prst="rect">
            <a:avLst/>
          </a:prstGeom>
          <a:noFill/>
        </p:spPr>
        <p:txBody>
          <a:bodyPr wrap="square" rtlCol="0">
            <a:spAutoFit/>
          </a:bodyPr>
          <a:lstStyle/>
          <a:p>
            <a:r>
              <a:rPr lang="fr-FR" dirty="0">
                <a:solidFill>
                  <a:srgbClr val="030317"/>
                </a:solidFill>
                <a:latin typeface="Open Sans" panose="020B0606030504020204" pitchFamily="34" charset="0"/>
              </a:rPr>
              <a:t>S</a:t>
            </a:r>
            <a:r>
              <a:rPr lang="fr-FR" b="0" i="0" dirty="0">
                <a:solidFill>
                  <a:srgbClr val="030317"/>
                </a:solidFill>
                <a:effectLst/>
                <a:latin typeface="Open Sans" panose="020B0606030504020204" pitchFamily="34" charset="0"/>
              </a:rPr>
              <a:t>i vous n’introduisez pas votre demande dans les temps vous risquez des </a:t>
            </a:r>
            <a:r>
              <a:rPr lang="fr-FR" b="1" i="0" dirty="0">
                <a:solidFill>
                  <a:srgbClr val="030317"/>
                </a:solidFill>
                <a:effectLst/>
                <a:latin typeface="Open Sans" panose="020B0606030504020204" pitchFamily="34" charset="0"/>
              </a:rPr>
              <a:t>sanctions financières </a:t>
            </a:r>
            <a:r>
              <a:rPr lang="fr-FR" b="0" i="0" dirty="0">
                <a:solidFill>
                  <a:srgbClr val="030317"/>
                </a:solidFill>
                <a:effectLst/>
                <a:latin typeface="Open Sans" panose="020B0606030504020204" pitchFamily="34" charset="0"/>
              </a:rPr>
              <a:t>au niveau de vos indemnités.</a:t>
            </a:r>
            <a:endParaRPr lang="fr-BE" dirty="0"/>
          </a:p>
        </p:txBody>
      </p:sp>
    </p:spTree>
    <p:extLst>
      <p:ext uri="{BB962C8B-B14F-4D97-AF65-F5344CB8AC3E}">
        <p14:creationId xmlns:p14="http://schemas.microsoft.com/office/powerpoint/2010/main" val="2746968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4" ma:contentTypeDescription="Crée un document." ma:contentTypeScope="" ma:versionID="345e33f050defdd4b570aeba516c89ec">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8cde59d14983d809f540950e29606c0f"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SharedWithUsers xmlns="6ba573bc-4394-4cd9-a0ca-9a66d476603e">
      <UserInfo>
        <DisplayName>Elise DE MAERE</DisplayName>
        <AccountId>30</AccountId>
        <AccountType/>
      </UserInfo>
      <UserInfo>
        <DisplayName>Christel Depierreux</DisplayName>
        <AccountId>31</AccountId>
        <AccountType/>
      </UserInfo>
      <UserInfo>
        <DisplayName>Caroline DETRE</DisplayName>
        <AccountId>15</AccountId>
        <AccountType/>
      </UserInfo>
      <UserInfo>
        <DisplayName>Pascale OPDEBEEK</DisplayName>
        <AccountId>18</AccountId>
        <AccountType/>
      </UserInfo>
      <UserInfo>
        <DisplayName>LISIANE DELANAYE</DisplayName>
        <AccountId>13</AccountId>
        <AccountType/>
      </UserInfo>
      <UserInfo>
        <DisplayName>Farida OUADI</DisplayName>
        <AccountId>16</AccountId>
        <AccountType/>
      </UserInfo>
    </SharedWithUsers>
  </documentManagement>
</p:properties>
</file>

<file path=customXml/itemProps1.xml><?xml version="1.0" encoding="utf-8"?>
<ds:datastoreItem xmlns:ds="http://schemas.openxmlformats.org/officeDocument/2006/customXml" ds:itemID="{C13C4B60-1F35-406C-9661-242194A2F9D3}">
  <ds:schemaRefs>
    <ds:schemaRef ds:uri="http://schemas.microsoft.com/sharepoint/v3/contenttype/forms"/>
  </ds:schemaRefs>
</ds:datastoreItem>
</file>

<file path=customXml/itemProps2.xml><?xml version="1.0" encoding="utf-8"?>
<ds:datastoreItem xmlns:ds="http://schemas.openxmlformats.org/officeDocument/2006/customXml" ds:itemID="{BF265C3F-EC16-415D-823A-85B5A9AEC708}">
  <ds:schemaRefs>
    <ds:schemaRef ds:uri="40177311-e82e-4a0f-a828-cc2fbd17eef5"/>
    <ds:schemaRef ds:uri="6ba573bc-4394-4cd9-a0ca-9a66d476603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EDB7EC8-8F97-407E-B089-8158D1363F34}">
  <ds:schemaRefs>
    <ds:schemaRef ds:uri="40177311-e82e-4a0f-a828-cc2fbd17eef5"/>
    <ds:schemaRef ds:uri="6ba573bc-4394-4cd9-a0ca-9a66d476603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105</TotalTime>
  <Words>1538</Words>
  <Application>Microsoft Office PowerPoint</Application>
  <PresentationFormat>Grand écran</PresentationFormat>
  <Paragraphs>114</Paragraphs>
  <Slides>25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Calibri</vt:lpstr>
      <vt:lpstr>Calibri Light</vt:lpstr>
      <vt:lpstr>Metropolis</vt:lpstr>
      <vt:lpstr>Open Sans</vt:lpstr>
      <vt:lpstr>Roboto</vt:lpstr>
      <vt:lpstr>Söhne</vt:lpstr>
      <vt:lpstr>Thème Office</vt:lpstr>
      <vt:lpstr>La reprise d’activité à temps partiel médical </vt:lpstr>
      <vt:lpstr>Lorsque vous êtes reconnu en incapacité de travail, vous pouvez reprendre une activité à temps partiel médical.  Vous devez cependant toujours, en plus de votre employeur, demander l’autorisation au Médecin conseil de votre mutuelle.  Ceci concerne toute reprise d’activité pendant votre incapacité, qu’elle soit rémunérée ou non.</vt:lpstr>
      <vt:lpstr>Le terme "mi-temps médical" est une erreur de langage.  En fait, il s’agit d’un retour au travail à temps partiel, sans qu'il soit obligatoire de se limiter à la moitié de la durée de travail.   Par conséquent, cela peut être quelques heures par semaine ou un nombre d'heures supérieur à la moitié du temps de travail.</vt:lpstr>
      <vt:lpstr>Présentation PowerPoint</vt:lpstr>
      <vt:lpstr>Vous êtes salarié  et reconnu en incapacité de travail.</vt:lpstr>
      <vt:lpstr>1. Consultez votre médecin : Tout d'abord, consultez votre/vos médecin(s) pour évaluer votre état de santé et déterminer si vous êtes apte à reprendre le travail à temps partiel médical.   2. Informez votre employeur : Prévenez votre employeur de votre intention de reprendre une activité à temps partiel pour des raisons médicales. S’il l’accepte, remettez-lui le certificat médical et discutez des modalités de cette reprise, des aménagements nécessaires pour accommoder votre retour au travail à temps partiel. Cela pourrait inclure des changements d'horaires, de tâches ou d'environnement de travail.  </vt:lpstr>
      <vt:lpstr>Présentation PowerPoint</vt:lpstr>
      <vt:lpstr> 3. Informez la mutuelle :  Informez le Médecin conseil de votre mutuelle en respectant la procedure prevue par l’INAMI.  Au plus tard, le 1er jour ouvrable qui précède immédiatement votre reprise de travail, remettez le formulaire de demande officiel dument complété daté et signé à votre mutualité. Celui-ci est à demander à votre mutualité.  Vous pouvez ensuite reprendre votre activité et n’êtes pas obligé d’attendre la decision écrite du Médecin conseil.  </vt:lpstr>
      <vt:lpstr>Présentation PowerPoint</vt:lpstr>
      <vt:lpstr>Pour aller plus loin, consultez le site de l’INAMI  ICI </vt:lpstr>
      <vt:lpstr>Vous êtes independent à titre principal et reconnu en incapacité de travail.</vt:lpstr>
      <vt:lpstr>1. Consultez votre médecin : Tout d'abord, consultez votre/vos médecin(s) pour évaluer votre état de santé et déterminer si vous êtes apte à reprendre le travail à temps partiel médical. </vt:lpstr>
      <vt:lpstr>                  2. Informez la mutuelle :  Informez le Médecin conseil de votre mutuelle en respectant la procedure prevue par l’INAMI.  Au plus tard, le 1er jour ouvrable qui précède immédiatement votre reprise d’activité, remettez le formulaire de demande officiel dument complété daté et signé à votre mutualité. Celui-ci est à demander à votre mutualité.  Vous pouvez ensuite reprendre votre activité et n’êtes pas obligé d’attendre la decision  écrite du Médecin conseil.     </vt:lpstr>
      <vt:lpstr>Pour aller plus loin, consultez le site de l’INAMI  ICI </vt:lpstr>
      <vt:lpstr>Vous exercez une activité complémentaire  et êtes reconnu en incapacité de travail.</vt:lpstr>
      <vt:lpstr>Présentation PowerPoint</vt:lpstr>
      <vt:lpstr>1. Consultez votre médecin : Tout d'abord, consultez votre/vos médecin(s) pour évaluer votre état de santé et déterminer si vous êtes apte à reprendre votre activité complémentaire. </vt:lpstr>
      <vt:lpstr>                  2. Informez la mutuelle :  Informez le Médecin conseil de votre mutuelle en respectant la procedure prevue par l’INAMI.  Au plus tard, le 1er jour ouvrable qui précède immédiatement votre reprise d’activité, remettez le formulaire de demande officiel dument complété daté et signé à votre mutualité. Celui-ci est à demander à votre mutualité.  Vous pouvez ensuite reprendre votre activité et n’êtes pas obligé d’attendre la decision  écrite du Médecin conseil.     </vt:lpstr>
      <vt:lpstr>Pour aller plus loin, consultez le site de l’INAMI  ICI </vt:lpstr>
      <vt:lpstr>Présentation PowerPoint</vt:lpstr>
      <vt:lpstr>Vous êtes reconnu en incapacité de travail  et exercer un travail volontaire</vt:lpstr>
      <vt:lpstr>Présentation PowerPoint</vt:lpstr>
      <vt:lpstr>Le caractère non rémunéré du volontariat n'empêche pas que le volontaire puisse être défrayé de certains frais.  </vt:lpstr>
      <vt:lpstr>Vous êtes reconnu en incapacité de travail et exercer une activité non rémunérée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déclaration d’incapacité de travail</dc:title>
  <dc:creator>Sylvie LEJEUNE</dc:creator>
  <cp:lastModifiedBy>Charline Wartel</cp:lastModifiedBy>
  <cp:revision>1</cp:revision>
  <dcterms:created xsi:type="dcterms:W3CDTF">2023-10-06T11:08:33Z</dcterms:created>
  <dcterms:modified xsi:type="dcterms:W3CDTF">2023-11-23T15:30:16Z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