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3"/>
  </p:sldMasterIdLst>
  <p:notesMasterIdLst>
    <p:notesMasterId r:id="rId11"/>
  </p:notesMasterIdLst>
  <p:sldIdLst>
    <p:sldId id="256" r:id="rId4"/>
    <p:sldId id="257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2DB7C0-9509-4C30-B240-5B4B913CC44B}" v="5" dt="2023-11-07T15:06:24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CB2DB7C0-9509-4C30-B240-5B4B913CC44B}"/>
    <pc:docChg chg="custSel delSld modSld">
      <pc:chgData name="Sylvie LEJEUNE" userId="8823c1f8-2503-4ab2-8aed-e0bf3dc10a1a" providerId="ADAL" clId="{CB2DB7C0-9509-4C30-B240-5B4B913CC44B}" dt="2023-11-10T10:25:11.566" v="129" actId="1076"/>
      <pc:docMkLst>
        <pc:docMk/>
      </pc:docMkLst>
      <pc:sldChg chg="modSp">
        <pc:chgData name="Sylvie LEJEUNE" userId="8823c1f8-2503-4ab2-8aed-e0bf3dc10a1a" providerId="ADAL" clId="{CB2DB7C0-9509-4C30-B240-5B4B913CC44B}" dt="2023-11-07T15:06:24.453" v="115" actId="20577"/>
        <pc:sldMkLst>
          <pc:docMk/>
          <pc:sldMk cId="1082271357" sldId="256"/>
        </pc:sldMkLst>
        <pc:spChg chg="mod">
          <ac:chgData name="Sylvie LEJEUNE" userId="8823c1f8-2503-4ab2-8aed-e0bf3dc10a1a" providerId="ADAL" clId="{CB2DB7C0-9509-4C30-B240-5B4B913CC44B}" dt="2023-11-07T15:06:24.453" v="115" actId="20577"/>
          <ac:spMkLst>
            <pc:docMk/>
            <pc:sldMk cId="1082271357" sldId="256"/>
            <ac:spMk id="3" creationId="{2191F216-2D38-3756-A08C-622DAEBDF4B6}"/>
          </ac:spMkLst>
        </pc:spChg>
      </pc:sldChg>
      <pc:sldChg chg="modSp mod">
        <pc:chgData name="Sylvie LEJEUNE" userId="8823c1f8-2503-4ab2-8aed-e0bf3dc10a1a" providerId="ADAL" clId="{CB2DB7C0-9509-4C30-B240-5B4B913CC44B}" dt="2023-10-25T06:26:52.224" v="0" actId="207"/>
        <pc:sldMkLst>
          <pc:docMk/>
          <pc:sldMk cId="3541551922" sldId="257"/>
        </pc:sldMkLst>
        <pc:spChg chg="mod">
          <ac:chgData name="Sylvie LEJEUNE" userId="8823c1f8-2503-4ab2-8aed-e0bf3dc10a1a" providerId="ADAL" clId="{CB2DB7C0-9509-4C30-B240-5B4B913CC44B}" dt="2023-10-25T06:26:52.224" v="0" actId="207"/>
          <ac:spMkLst>
            <pc:docMk/>
            <pc:sldMk cId="3541551922" sldId="257"/>
            <ac:spMk id="3" creationId="{D0D10413-32C5-EAF5-87E5-4DD3AFB6027C}"/>
          </ac:spMkLst>
        </pc:spChg>
      </pc:sldChg>
      <pc:sldChg chg="modSp">
        <pc:chgData name="Sylvie LEJEUNE" userId="8823c1f8-2503-4ab2-8aed-e0bf3dc10a1a" providerId="ADAL" clId="{CB2DB7C0-9509-4C30-B240-5B4B913CC44B}" dt="2023-10-25T06:26:59.499" v="1"/>
        <pc:sldMkLst>
          <pc:docMk/>
          <pc:sldMk cId="2196661797" sldId="260"/>
        </pc:sldMkLst>
        <pc:graphicFrameChg chg="mod">
          <ac:chgData name="Sylvie LEJEUNE" userId="8823c1f8-2503-4ab2-8aed-e0bf3dc10a1a" providerId="ADAL" clId="{CB2DB7C0-9509-4C30-B240-5B4B913CC44B}" dt="2023-10-25T06:26:59.499" v="1"/>
          <ac:graphicFrameMkLst>
            <pc:docMk/>
            <pc:sldMk cId="2196661797" sldId="260"/>
            <ac:graphicFrameMk id="7" creationId="{A252D2CC-A2C7-D784-083D-09780A3CA386}"/>
          </ac:graphicFrameMkLst>
        </pc:graphicFrameChg>
      </pc:sldChg>
      <pc:sldChg chg="del">
        <pc:chgData name="Sylvie LEJEUNE" userId="8823c1f8-2503-4ab2-8aed-e0bf3dc10a1a" providerId="ADAL" clId="{CB2DB7C0-9509-4C30-B240-5B4B913CC44B}" dt="2023-11-10T10:24:25.997" v="116" actId="2696"/>
        <pc:sldMkLst>
          <pc:docMk/>
          <pc:sldMk cId="1616153205" sldId="261"/>
        </pc:sldMkLst>
      </pc:sldChg>
      <pc:sldChg chg="modSp mod">
        <pc:chgData name="Sylvie LEJEUNE" userId="8823c1f8-2503-4ab2-8aed-e0bf3dc10a1a" providerId="ADAL" clId="{CB2DB7C0-9509-4C30-B240-5B4B913CC44B}" dt="2023-11-10T10:25:11.566" v="129" actId="1076"/>
        <pc:sldMkLst>
          <pc:docMk/>
          <pc:sldMk cId="2928113284" sldId="262"/>
        </pc:sldMkLst>
        <pc:spChg chg="mod">
          <ac:chgData name="Sylvie LEJEUNE" userId="8823c1f8-2503-4ab2-8aed-e0bf3dc10a1a" providerId="ADAL" clId="{CB2DB7C0-9509-4C30-B240-5B4B913CC44B}" dt="2023-11-10T10:24:50.964" v="126" actId="20577"/>
          <ac:spMkLst>
            <pc:docMk/>
            <pc:sldMk cId="2928113284" sldId="262"/>
            <ac:spMk id="4" creationId="{A8AD32B4-0BD7-8057-A37A-AA752258BC93}"/>
          </ac:spMkLst>
        </pc:spChg>
        <pc:spChg chg="mod">
          <ac:chgData name="Sylvie LEJEUNE" userId="8823c1f8-2503-4ab2-8aed-e0bf3dc10a1a" providerId="ADAL" clId="{CB2DB7C0-9509-4C30-B240-5B4B913CC44B}" dt="2023-11-07T15:05:01.406" v="111" actId="14100"/>
          <ac:spMkLst>
            <pc:docMk/>
            <pc:sldMk cId="2928113284" sldId="262"/>
            <ac:spMk id="5" creationId="{E4EB0927-30FA-EFCC-0968-FD8AAB927948}"/>
          </ac:spMkLst>
        </pc:spChg>
        <pc:spChg chg="mod">
          <ac:chgData name="Sylvie LEJEUNE" userId="8823c1f8-2503-4ab2-8aed-e0bf3dc10a1a" providerId="ADAL" clId="{CB2DB7C0-9509-4C30-B240-5B4B913CC44B}" dt="2023-11-10T10:25:04.663" v="128" actId="1076"/>
          <ac:spMkLst>
            <pc:docMk/>
            <pc:sldMk cId="2928113284" sldId="262"/>
            <ac:spMk id="8" creationId="{D574CC4D-64E2-5345-44C4-D16F8F9CDBFD}"/>
          </ac:spMkLst>
        </pc:spChg>
        <pc:spChg chg="mod">
          <ac:chgData name="Sylvie LEJEUNE" userId="8823c1f8-2503-4ab2-8aed-e0bf3dc10a1a" providerId="ADAL" clId="{CB2DB7C0-9509-4C30-B240-5B4B913CC44B}" dt="2023-11-10T10:25:11.566" v="129" actId="1076"/>
          <ac:spMkLst>
            <pc:docMk/>
            <pc:sldMk cId="2928113284" sldId="262"/>
            <ac:spMk id="9" creationId="{9F3F3F9E-5709-2BC0-A71F-46AFAA19EE03}"/>
          </ac:spMkLst>
        </pc:spChg>
        <pc:grpChg chg="mod">
          <ac:chgData name="Sylvie LEJEUNE" userId="8823c1f8-2503-4ab2-8aed-e0bf3dc10a1a" providerId="ADAL" clId="{CB2DB7C0-9509-4C30-B240-5B4B913CC44B}" dt="2023-10-25T06:27:06.406" v="2" actId="1076"/>
          <ac:grpSpMkLst>
            <pc:docMk/>
            <pc:sldMk cId="2928113284" sldId="262"/>
            <ac:grpSpMk id="6" creationId="{792FCC28-5768-09B9-40E7-488B0BB0F234}"/>
          </ac:grpSpMkLst>
        </pc:grpChg>
        <pc:picChg chg="mod">
          <ac:chgData name="Sylvie LEJEUNE" userId="8823c1f8-2503-4ab2-8aed-e0bf3dc10a1a" providerId="ADAL" clId="{CB2DB7C0-9509-4C30-B240-5B4B913CC44B}" dt="2023-10-25T06:27:10.455" v="3" actId="1076"/>
          <ac:picMkLst>
            <pc:docMk/>
            <pc:sldMk cId="2928113284" sldId="262"/>
            <ac:picMk id="7" creationId="{0EF4E77F-5256-D9C7-597F-F937C56FC8E1}"/>
          </ac:picMkLst>
        </pc:picChg>
      </pc:sldChg>
      <pc:sldChg chg="modSp mod">
        <pc:chgData name="Sylvie LEJEUNE" userId="8823c1f8-2503-4ab2-8aed-e0bf3dc10a1a" providerId="ADAL" clId="{CB2DB7C0-9509-4C30-B240-5B4B913CC44B}" dt="2023-10-25T06:27:24.793" v="6" actId="20577"/>
        <pc:sldMkLst>
          <pc:docMk/>
          <pc:sldMk cId="181257969" sldId="263"/>
        </pc:sldMkLst>
        <pc:spChg chg="mod">
          <ac:chgData name="Sylvie LEJEUNE" userId="8823c1f8-2503-4ab2-8aed-e0bf3dc10a1a" providerId="ADAL" clId="{CB2DB7C0-9509-4C30-B240-5B4B913CC44B}" dt="2023-10-25T06:27:24.793" v="6" actId="20577"/>
          <ac:spMkLst>
            <pc:docMk/>
            <pc:sldMk cId="181257969" sldId="263"/>
            <ac:spMk id="7" creationId="{57D1A2C1-9A7C-CF8F-6D29-DA12CBD4CA9C}"/>
          </ac:spMkLst>
        </pc:spChg>
      </pc:sldChg>
      <pc:sldChg chg="modSp mod">
        <pc:chgData name="Sylvie LEJEUNE" userId="8823c1f8-2503-4ab2-8aed-e0bf3dc10a1a" providerId="ADAL" clId="{CB2DB7C0-9509-4C30-B240-5B4B913CC44B}" dt="2023-10-25T06:27:51.034" v="10" actId="113"/>
        <pc:sldMkLst>
          <pc:docMk/>
          <pc:sldMk cId="1958368172" sldId="264"/>
        </pc:sldMkLst>
        <pc:spChg chg="mod">
          <ac:chgData name="Sylvie LEJEUNE" userId="8823c1f8-2503-4ab2-8aed-e0bf3dc10a1a" providerId="ADAL" clId="{CB2DB7C0-9509-4C30-B240-5B4B913CC44B}" dt="2023-10-25T06:27:51.034" v="10" actId="113"/>
          <ac:spMkLst>
            <pc:docMk/>
            <pc:sldMk cId="1958368172" sldId="264"/>
            <ac:spMk id="5" creationId="{7748ED37-7EE5-3F91-B958-5DC91E263A5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D3328-A359-4FA1-8F6B-F3A4CF7DE88B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1DD901-72EF-42D2-9039-C97C12345228}">
      <dgm:prSet/>
      <dgm:spPr/>
      <dgm:t>
        <a:bodyPr/>
        <a:lstStyle/>
        <a:p>
          <a:r>
            <a:rPr lang="fr-BE" dirty="0"/>
            <a:t>Qui octroie ce statut ? </a:t>
          </a:r>
          <a:endParaRPr lang="en-US" dirty="0"/>
        </a:p>
      </dgm:t>
    </dgm:pt>
    <dgm:pt modelId="{2FAB0817-3923-4912-8C53-3A95C29918B9}" type="parTrans" cxnId="{6EB1F772-4B97-40E5-941D-D0ED316F75F6}">
      <dgm:prSet/>
      <dgm:spPr/>
      <dgm:t>
        <a:bodyPr/>
        <a:lstStyle/>
        <a:p>
          <a:endParaRPr lang="en-US"/>
        </a:p>
      </dgm:t>
    </dgm:pt>
    <dgm:pt modelId="{5A7888A6-85B7-4F19-BA33-36236BBC819B}" type="sibTrans" cxnId="{6EB1F772-4B97-40E5-941D-D0ED316F75F6}">
      <dgm:prSet/>
      <dgm:spPr/>
      <dgm:t>
        <a:bodyPr/>
        <a:lstStyle/>
        <a:p>
          <a:endParaRPr lang="en-US"/>
        </a:p>
      </dgm:t>
    </dgm:pt>
    <dgm:pt modelId="{6F55CEB6-AF44-4968-9918-B4DC0B6255A2}">
      <dgm:prSet/>
      <dgm:spPr/>
      <dgm:t>
        <a:bodyPr/>
        <a:lstStyle/>
        <a:p>
          <a:r>
            <a:rPr lang="fr-BE"/>
            <a:t>Votre mutualité</a:t>
          </a:r>
          <a:endParaRPr lang="en-US" dirty="0"/>
        </a:p>
      </dgm:t>
    </dgm:pt>
    <dgm:pt modelId="{94BD30FB-E2C3-4A44-B048-22B71BDE1F2D}" type="parTrans" cxnId="{22DFADE4-57DA-4FE2-9738-2F3A669F3813}">
      <dgm:prSet/>
      <dgm:spPr/>
      <dgm:t>
        <a:bodyPr/>
        <a:lstStyle/>
        <a:p>
          <a:endParaRPr lang="fr-BE"/>
        </a:p>
      </dgm:t>
    </dgm:pt>
    <dgm:pt modelId="{7D07837C-CC03-4ED9-8319-ADED962B5AEE}" type="sibTrans" cxnId="{22DFADE4-57DA-4FE2-9738-2F3A669F3813}">
      <dgm:prSet/>
      <dgm:spPr/>
      <dgm:t>
        <a:bodyPr/>
        <a:lstStyle/>
        <a:p>
          <a:endParaRPr lang="fr-BE"/>
        </a:p>
      </dgm:t>
    </dgm:pt>
    <dgm:pt modelId="{6A3C1E24-259D-44F2-9962-8FF5AA2F5AAB}" type="pres">
      <dgm:prSet presAssocID="{299D3328-A359-4FA1-8F6B-F3A4CF7DE88B}" presName="rootnode" presStyleCnt="0">
        <dgm:presLayoutVars>
          <dgm:chMax/>
          <dgm:chPref/>
          <dgm:dir/>
          <dgm:animLvl val="lvl"/>
        </dgm:presLayoutVars>
      </dgm:prSet>
      <dgm:spPr/>
    </dgm:pt>
    <dgm:pt modelId="{963DB3A6-B5CB-4E13-A2E7-8E990641D672}" type="pres">
      <dgm:prSet presAssocID="{7F1DD901-72EF-42D2-9039-C97C12345228}" presName="composite" presStyleCnt="0"/>
      <dgm:spPr/>
    </dgm:pt>
    <dgm:pt modelId="{B9BD8207-8E6D-4152-BB97-8EAF610230F6}" type="pres">
      <dgm:prSet presAssocID="{7F1DD901-72EF-42D2-9039-C97C12345228}" presName="bentUpArrow1" presStyleLbl="alignImgPlace1" presStyleIdx="0" presStyleCnt="1"/>
      <dgm:spPr/>
    </dgm:pt>
    <dgm:pt modelId="{B7FEA932-74BB-416B-A8D4-D5E444C573B9}" type="pres">
      <dgm:prSet presAssocID="{7F1DD901-72EF-42D2-9039-C97C12345228}" presName="ParentText" presStyleLbl="node1" presStyleIdx="0" presStyleCnt="2" custScaleX="137220">
        <dgm:presLayoutVars>
          <dgm:chMax val="1"/>
          <dgm:chPref val="1"/>
          <dgm:bulletEnabled val="1"/>
        </dgm:presLayoutVars>
      </dgm:prSet>
      <dgm:spPr/>
    </dgm:pt>
    <dgm:pt modelId="{43E09392-9C95-40A6-A9A8-C5F65B765E8B}" type="pres">
      <dgm:prSet presAssocID="{7F1DD901-72EF-42D2-9039-C97C12345228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351A7ABF-A86D-4CB4-B0F0-E027AA107F6E}" type="pres">
      <dgm:prSet presAssocID="{5A7888A6-85B7-4F19-BA33-36236BBC819B}" presName="sibTrans" presStyleCnt="0"/>
      <dgm:spPr/>
    </dgm:pt>
    <dgm:pt modelId="{3387C2DA-A1C3-46D4-AA63-BC73A1B3E11D}" type="pres">
      <dgm:prSet presAssocID="{6F55CEB6-AF44-4968-9918-B4DC0B6255A2}" presName="composite" presStyleCnt="0"/>
      <dgm:spPr/>
    </dgm:pt>
    <dgm:pt modelId="{3F1FEE20-97D9-423D-BF12-B760EE41C515}" type="pres">
      <dgm:prSet presAssocID="{6F55CEB6-AF44-4968-9918-B4DC0B6255A2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6EB1F772-4B97-40E5-941D-D0ED316F75F6}" srcId="{299D3328-A359-4FA1-8F6B-F3A4CF7DE88B}" destId="{7F1DD901-72EF-42D2-9039-C97C12345228}" srcOrd="0" destOrd="0" parTransId="{2FAB0817-3923-4912-8C53-3A95C29918B9}" sibTransId="{5A7888A6-85B7-4F19-BA33-36236BBC819B}"/>
    <dgm:cxn modelId="{C353FA8C-36CF-4357-9A22-125CA7EF771F}" type="presOf" srcId="{6F55CEB6-AF44-4968-9918-B4DC0B6255A2}" destId="{3F1FEE20-97D9-423D-BF12-B760EE41C515}" srcOrd="0" destOrd="0" presId="urn:microsoft.com/office/officeart/2005/8/layout/StepDownProcess"/>
    <dgm:cxn modelId="{1CEA41B9-17B9-4F53-9EBE-6020A7040A8C}" type="presOf" srcId="{299D3328-A359-4FA1-8F6B-F3A4CF7DE88B}" destId="{6A3C1E24-259D-44F2-9962-8FF5AA2F5AAB}" srcOrd="0" destOrd="0" presId="urn:microsoft.com/office/officeart/2005/8/layout/StepDownProcess"/>
    <dgm:cxn modelId="{4BA6C8BC-B86E-414F-BAB0-851512D57107}" type="presOf" srcId="{7F1DD901-72EF-42D2-9039-C97C12345228}" destId="{B7FEA932-74BB-416B-A8D4-D5E444C573B9}" srcOrd="0" destOrd="0" presId="urn:microsoft.com/office/officeart/2005/8/layout/StepDownProcess"/>
    <dgm:cxn modelId="{22DFADE4-57DA-4FE2-9738-2F3A669F3813}" srcId="{299D3328-A359-4FA1-8F6B-F3A4CF7DE88B}" destId="{6F55CEB6-AF44-4968-9918-B4DC0B6255A2}" srcOrd="1" destOrd="0" parTransId="{94BD30FB-E2C3-4A44-B048-22B71BDE1F2D}" sibTransId="{7D07837C-CC03-4ED9-8319-ADED962B5AEE}"/>
    <dgm:cxn modelId="{03237287-5377-4E2C-BAB5-5EB3FB3F9827}" type="presParOf" srcId="{6A3C1E24-259D-44F2-9962-8FF5AA2F5AAB}" destId="{963DB3A6-B5CB-4E13-A2E7-8E990641D672}" srcOrd="0" destOrd="0" presId="urn:microsoft.com/office/officeart/2005/8/layout/StepDownProcess"/>
    <dgm:cxn modelId="{95E81E84-1A45-4A95-9DBD-DA689AC45E21}" type="presParOf" srcId="{963DB3A6-B5CB-4E13-A2E7-8E990641D672}" destId="{B9BD8207-8E6D-4152-BB97-8EAF610230F6}" srcOrd="0" destOrd="0" presId="urn:microsoft.com/office/officeart/2005/8/layout/StepDownProcess"/>
    <dgm:cxn modelId="{E757404E-1FE5-4BDA-96B6-997CF33B4F15}" type="presParOf" srcId="{963DB3A6-B5CB-4E13-A2E7-8E990641D672}" destId="{B7FEA932-74BB-416B-A8D4-D5E444C573B9}" srcOrd="1" destOrd="0" presId="urn:microsoft.com/office/officeart/2005/8/layout/StepDownProcess"/>
    <dgm:cxn modelId="{C01BF0C4-408A-44CC-8E1F-43A663B70D54}" type="presParOf" srcId="{963DB3A6-B5CB-4E13-A2E7-8E990641D672}" destId="{43E09392-9C95-40A6-A9A8-C5F65B765E8B}" srcOrd="2" destOrd="0" presId="urn:microsoft.com/office/officeart/2005/8/layout/StepDownProcess"/>
    <dgm:cxn modelId="{7998E515-9908-45CE-8B51-6E00FFAB02B6}" type="presParOf" srcId="{6A3C1E24-259D-44F2-9962-8FF5AA2F5AAB}" destId="{351A7ABF-A86D-4CB4-B0F0-E027AA107F6E}" srcOrd="1" destOrd="0" presId="urn:microsoft.com/office/officeart/2005/8/layout/StepDownProcess"/>
    <dgm:cxn modelId="{D2F58C46-253A-4B70-971F-345A8A3B6CDE}" type="presParOf" srcId="{6A3C1E24-259D-44F2-9962-8FF5AA2F5AAB}" destId="{3387C2DA-A1C3-46D4-AA63-BC73A1B3E11D}" srcOrd="2" destOrd="0" presId="urn:microsoft.com/office/officeart/2005/8/layout/StepDownProcess"/>
    <dgm:cxn modelId="{2295417E-8C3F-4B21-BF59-5CE7588F698B}" type="presParOf" srcId="{3387C2DA-A1C3-46D4-AA63-BC73A1B3E11D}" destId="{3F1FEE20-97D9-423D-BF12-B760EE41C51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D8207-8E6D-4152-BB97-8EAF610230F6}">
      <dsp:nvSpPr>
        <dsp:cNvPr id="0" name=""/>
        <dsp:cNvSpPr/>
      </dsp:nvSpPr>
      <dsp:spPr>
        <a:xfrm rot="5400000">
          <a:off x="2753870" y="1512987"/>
          <a:ext cx="1353087" cy="154044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EA932-74BB-416B-A8D4-D5E444C573B9}">
      <dsp:nvSpPr>
        <dsp:cNvPr id="0" name=""/>
        <dsp:cNvSpPr/>
      </dsp:nvSpPr>
      <dsp:spPr>
        <a:xfrm>
          <a:off x="1971484" y="13062"/>
          <a:ext cx="3125601" cy="1594388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/>
            <a:t>Qui octroie ce statut ? </a:t>
          </a:r>
          <a:endParaRPr lang="en-US" sz="2700" kern="1200" dirty="0"/>
        </a:p>
      </dsp:txBody>
      <dsp:txXfrm>
        <a:off x="2049330" y="90908"/>
        <a:ext cx="2969909" cy="1438696"/>
      </dsp:txXfrm>
    </dsp:sp>
    <dsp:sp modelId="{43E09392-9C95-40A6-A9A8-C5F65B765E8B}">
      <dsp:nvSpPr>
        <dsp:cNvPr id="0" name=""/>
        <dsp:cNvSpPr/>
      </dsp:nvSpPr>
      <dsp:spPr>
        <a:xfrm>
          <a:off x="4673186" y="165123"/>
          <a:ext cx="1656656" cy="128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FEE20-97D9-423D-BF12-B760EE41C515}">
      <dsp:nvSpPr>
        <dsp:cNvPr id="0" name=""/>
        <dsp:cNvSpPr/>
      </dsp:nvSpPr>
      <dsp:spPr>
        <a:xfrm>
          <a:off x="4063497" y="1804086"/>
          <a:ext cx="2277802" cy="1594388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/>
            <a:t>Votre mutualité</a:t>
          </a:r>
          <a:endParaRPr lang="en-US" sz="2700" kern="1200" dirty="0"/>
        </a:p>
      </dsp:txBody>
      <dsp:txXfrm>
        <a:off x="4141343" y="1881932"/>
        <a:ext cx="2122110" cy="1438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6391D-7C06-453E-AC6B-230A1C8B8C16}" type="datetimeFigureOut">
              <a:rPr lang="fr-BE" smtClean="0"/>
              <a:t>10-11-23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7AAD-C0C2-4C82-84A3-95ABBDBA4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72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504A30F9-0ECF-4B7E-9204-99572C8E7799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37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B07A-D351-4F3C-9415-ADD8EB8585D4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DEDABB3-A7F9-4B0D-ACA0-FEBD74D73B89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09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E6C9-FC50-4174-AE6B-AB544155EBFD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C8AC4408-ADD9-4C45-895A-2FC184951379}" type="datetime7">
              <a:rPr lang="fr-BE" smtClean="0"/>
              <a:t>nov.-23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1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E451-7F36-4E6B-8199-157FDA179AB8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6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9CCE-0C6F-47D5-BF13-8C47879DB8FB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58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9BCB-45EA-4D8B-A6AE-B8F8BD6FE076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9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03A2-0182-4F10-8C17-F5FC2722DB27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80B47AAD-A5DA-4BEF-90E1-CBC987B5634F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FD2D25-EF68-44F4-ABA2-A47414F717B1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6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708556-B21D-4B7D-AE85-600A35EEC9E8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06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ami.fgov.be/fr/themes/cout-remboursement/facilite-financiere/Pages/intervention-majoree-meilleur-remboursement-frais-medicaux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4E5F18F-9D70-4BE5-8A38-603463EE8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6" y="0"/>
            <a:ext cx="10678291" cy="6858000"/>
            <a:chOff x="547626" y="0"/>
            <a:chExt cx="10678291" cy="68580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91F8D69-709A-4575-A393-B4C26481A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6083" y="0"/>
              <a:ext cx="9841377" cy="6858000"/>
            </a:xfrm>
            <a:custGeom>
              <a:avLst/>
              <a:gdLst>
                <a:gd name="connsiteX0" fmla="*/ 8218354 w 9841377"/>
                <a:gd name="connsiteY0" fmla="*/ 0 h 6858000"/>
                <a:gd name="connsiteX1" fmla="*/ 5551962 w 9841377"/>
                <a:gd name="connsiteY1" fmla="*/ 0 h 6858000"/>
                <a:gd name="connsiteX2" fmla="*/ 5482342 w 9841377"/>
                <a:gd name="connsiteY2" fmla="*/ 0 h 6858000"/>
                <a:gd name="connsiteX3" fmla="*/ 4359035 w 9841377"/>
                <a:gd name="connsiteY3" fmla="*/ 0 h 6858000"/>
                <a:gd name="connsiteX4" fmla="*/ 4289415 w 9841377"/>
                <a:gd name="connsiteY4" fmla="*/ 0 h 6858000"/>
                <a:gd name="connsiteX5" fmla="*/ 1623023 w 9841377"/>
                <a:gd name="connsiteY5" fmla="*/ 0 h 6858000"/>
                <a:gd name="connsiteX6" fmla="*/ 1600899 w 9841377"/>
                <a:gd name="connsiteY6" fmla="*/ 14997 h 6858000"/>
                <a:gd name="connsiteX7" fmla="*/ 0 w 9841377"/>
                <a:gd name="connsiteY7" fmla="*/ 3621656 h 6858000"/>
                <a:gd name="connsiteX8" fmla="*/ 1874350 w 9841377"/>
                <a:gd name="connsiteY8" fmla="*/ 6374814 h 6858000"/>
                <a:gd name="connsiteX9" fmla="*/ 2390998 w 9841377"/>
                <a:gd name="connsiteY9" fmla="*/ 6780599 h 6858000"/>
                <a:gd name="connsiteX10" fmla="*/ 2502754 w 9841377"/>
                <a:gd name="connsiteY10" fmla="*/ 6858000 h 6858000"/>
                <a:gd name="connsiteX11" fmla="*/ 4289415 w 9841377"/>
                <a:gd name="connsiteY11" fmla="*/ 6858000 h 6858000"/>
                <a:gd name="connsiteX12" fmla="*/ 4359035 w 9841377"/>
                <a:gd name="connsiteY12" fmla="*/ 6858000 h 6858000"/>
                <a:gd name="connsiteX13" fmla="*/ 5482342 w 9841377"/>
                <a:gd name="connsiteY13" fmla="*/ 6858000 h 6858000"/>
                <a:gd name="connsiteX14" fmla="*/ 5551962 w 9841377"/>
                <a:gd name="connsiteY14" fmla="*/ 6858000 h 6858000"/>
                <a:gd name="connsiteX15" fmla="*/ 7338623 w 9841377"/>
                <a:gd name="connsiteY15" fmla="*/ 6858000 h 6858000"/>
                <a:gd name="connsiteX16" fmla="*/ 7450379 w 9841377"/>
                <a:gd name="connsiteY16" fmla="*/ 6780599 h 6858000"/>
                <a:gd name="connsiteX17" fmla="*/ 7967027 w 9841377"/>
                <a:gd name="connsiteY17" fmla="*/ 6374814 h 6858000"/>
                <a:gd name="connsiteX18" fmla="*/ 9841377 w 9841377"/>
                <a:gd name="connsiteY18" fmla="*/ 3621656 h 6858000"/>
                <a:gd name="connsiteX19" fmla="*/ 8240478 w 9841377"/>
                <a:gd name="connsiteY19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41377" h="6858000">
                  <a:moveTo>
                    <a:pt x="8218354" y="0"/>
                  </a:moveTo>
                  <a:lnTo>
                    <a:pt x="5551962" y="0"/>
                  </a:lnTo>
                  <a:lnTo>
                    <a:pt x="5482342" y="0"/>
                  </a:lnTo>
                  <a:lnTo>
                    <a:pt x="4359035" y="0"/>
                  </a:lnTo>
                  <a:lnTo>
                    <a:pt x="4289415" y="0"/>
                  </a:lnTo>
                  <a:lnTo>
                    <a:pt x="1623023" y="0"/>
                  </a:lnTo>
                  <a:lnTo>
                    <a:pt x="1600899" y="14997"/>
                  </a:lnTo>
                  <a:cubicBezTo>
                    <a:pt x="573736" y="754641"/>
                    <a:pt x="0" y="2093192"/>
                    <a:pt x="0" y="3621656"/>
                  </a:cubicBezTo>
                  <a:cubicBezTo>
                    <a:pt x="0" y="4969131"/>
                    <a:pt x="928725" y="5602839"/>
                    <a:pt x="1874350" y="6374814"/>
                  </a:cubicBezTo>
                  <a:cubicBezTo>
                    <a:pt x="2046553" y="6515397"/>
                    <a:pt x="2217180" y="6653108"/>
                    <a:pt x="2390998" y="6780599"/>
                  </a:cubicBezTo>
                  <a:lnTo>
                    <a:pt x="2502754" y="6858000"/>
                  </a:lnTo>
                  <a:lnTo>
                    <a:pt x="4289415" y="6858000"/>
                  </a:lnTo>
                  <a:lnTo>
                    <a:pt x="4359035" y="6858000"/>
                  </a:lnTo>
                  <a:lnTo>
                    <a:pt x="5482342" y="6858000"/>
                  </a:lnTo>
                  <a:lnTo>
                    <a:pt x="5551962" y="6858000"/>
                  </a:lnTo>
                  <a:lnTo>
                    <a:pt x="7338623" y="6858000"/>
                  </a:lnTo>
                  <a:lnTo>
                    <a:pt x="7450379" y="6780599"/>
                  </a:lnTo>
                  <a:cubicBezTo>
                    <a:pt x="7624197" y="6653108"/>
                    <a:pt x="7794824" y="6515397"/>
                    <a:pt x="7967027" y="6374814"/>
                  </a:cubicBezTo>
                  <a:cubicBezTo>
                    <a:pt x="8912652" y="5602839"/>
                    <a:pt x="9841377" y="4969131"/>
                    <a:pt x="9841377" y="3621656"/>
                  </a:cubicBezTo>
                  <a:cubicBezTo>
                    <a:pt x="9841377" y="2093192"/>
                    <a:pt x="9267641" y="754641"/>
                    <a:pt x="8240478" y="14997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0981015-32A2-4B76-9F2E-0A8D6EC8E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6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38532F4-8B67-47B7-B58A-5DD3E1BE5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60922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C87DA9F-8DB2-4D48-8716-A928FBB8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2672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95EA065-AC5D-431D-927E-87FF05884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9619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E37E2DD-C7FE-4D6C-8F1D-5031E96A7F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7618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78B68BA-AB87-4EB5-97C2-F1F304E19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449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A6008BBE-AD63-01F9-E7C8-E16EAD87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9139" y="228600"/>
            <a:ext cx="7810500" cy="3125338"/>
          </a:xfrm>
        </p:spPr>
        <p:txBody>
          <a:bodyPr anchor="b">
            <a:normAutofit/>
          </a:bodyPr>
          <a:lstStyle/>
          <a:p>
            <a:pPr algn="ctr"/>
            <a:r>
              <a:rPr lang="fr-BE" sz="7200" dirty="0"/>
              <a:t>BIM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91F216-2D38-3756-A08C-622DAEBDF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7252" y="3899820"/>
            <a:ext cx="6953250" cy="862394"/>
          </a:xfrm>
        </p:spPr>
        <p:txBody>
          <a:bodyPr anchor="t">
            <a:normAutofit/>
          </a:bodyPr>
          <a:lstStyle/>
          <a:p>
            <a:pPr algn="ctr"/>
            <a:r>
              <a:rPr lang="fr-BE" b="1" dirty="0"/>
              <a:t>B</a:t>
            </a:r>
            <a:r>
              <a:rPr lang="fr-BE" dirty="0"/>
              <a:t>énéficiaire </a:t>
            </a:r>
            <a:r>
              <a:rPr lang="fr-BE"/>
              <a:t>de l’</a:t>
            </a:r>
            <a:r>
              <a:rPr lang="fr-BE" b="1"/>
              <a:t>I</a:t>
            </a:r>
            <a:r>
              <a:rPr lang="fr-BE"/>
              <a:t>ntervention </a:t>
            </a:r>
            <a:r>
              <a:rPr lang="fr-BE" b="1" dirty="0"/>
              <a:t>M</a:t>
            </a:r>
            <a:r>
              <a:rPr lang="fr-BE"/>
              <a:t>ajorée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7BA37D-6412-C01A-2E10-22F73F5C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1" y="6172200"/>
            <a:ext cx="1918242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10A5D5-0216-44CF-90C1-79CD9D98A7BE}" type="datetime7">
              <a:rPr lang="fr-BE" smtClean="0"/>
              <a:t>nov.-23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43D5B0-00ED-D977-18A6-DD27DF89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6834" y="6170490"/>
            <a:ext cx="6098332" cy="4572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fr-FR"/>
              <a:t>© asbl SOS Burnout Belgique      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22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9F87E4D0-D347-4DA8-81D7-104733308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293" y="1074738"/>
            <a:ext cx="4906732" cy="467981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9DC9CEF6-58E1-4D78-BBBE-76F779AD9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7555" y="898498"/>
            <a:ext cx="5298208" cy="503229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7AF1248-67F7-4FEF-8D1D-FE33661A9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266" y="993913"/>
            <a:ext cx="5101442" cy="4851950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58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Gratuit Photos gratuites de argent, cash, centimes Photos">
            <a:extLst>
              <a:ext uri="{FF2B5EF4-FFF2-40B4-BE49-F238E27FC236}">
                <a16:creationId xmlns:a16="http://schemas.microsoft.com/office/drawing/2014/main" id="{8C74AC30-656E-3130-970F-3A11274621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" r="25388" b="2"/>
          <a:stretch/>
        </p:blipFill>
        <p:spPr bwMode="auto">
          <a:xfrm>
            <a:off x="1033670" y="1288109"/>
            <a:ext cx="4349282" cy="4221274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D10413-32C5-EAF5-87E5-4DD3AFB60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39" y="1711380"/>
            <a:ext cx="5298206" cy="3243207"/>
          </a:xfrm>
        </p:spPr>
        <p:txBody>
          <a:bodyPr>
            <a:normAutofit/>
          </a:bodyPr>
          <a:lstStyle/>
          <a:p>
            <a:r>
              <a:rPr lang="fr-BE" dirty="0"/>
              <a:t>Les personnes qui bénéficient du statut BIM bénéficient d’un </a:t>
            </a:r>
            <a:r>
              <a:rPr lang="fr-BE" b="1" dirty="0">
                <a:solidFill>
                  <a:schemeClr val="accent3"/>
                </a:solidFill>
              </a:rPr>
              <a:t>meilleur remboursement</a:t>
            </a:r>
            <a:r>
              <a:rPr lang="fr-BE" b="1" dirty="0">
                <a:solidFill>
                  <a:schemeClr val="accent6"/>
                </a:solidFill>
              </a:rPr>
              <a:t> </a:t>
            </a:r>
            <a:r>
              <a:rPr lang="fr-BE" dirty="0"/>
              <a:t>de leurs frais médicaux et de nombreux avantages financiers. 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AC219A-2B93-DD72-2A36-66A99C7C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0240" y="6170490"/>
            <a:ext cx="5667375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© asbl SOS Burnout Belgique      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94BB3-C0B6-6664-CF9E-023AB153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A71ABC-2C4A-46D6-9FD6-9BB9009C593B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6ACFB69-D148-449E-AC5A-C55AA20A7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C3B1A1-751B-F0F8-406E-B23DCDBC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7440" y="6170490"/>
            <a:ext cx="5294791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1B9380-BC06-DD26-436E-55B876F4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26FC6E77-2272-4AB9-ACAD-0E5A731159E9}" type="datetime7">
              <a:rPr lang="fr-BE" smtClean="0"/>
              <a:t>nov.-23</a:t>
            </a:fld>
            <a:endParaRPr lang="en-US"/>
          </a:p>
        </p:txBody>
      </p:sp>
      <p:graphicFrame>
        <p:nvGraphicFramePr>
          <p:cNvPr id="7" name="ZoneTexte 4">
            <a:extLst>
              <a:ext uri="{FF2B5EF4-FFF2-40B4-BE49-F238E27FC236}">
                <a16:creationId xmlns:a16="http://schemas.microsoft.com/office/drawing/2014/main" id="{A252D2CC-A2C7-D784-083D-09780A3CA3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1458302"/>
              </p:ext>
            </p:extLst>
          </p:nvPr>
        </p:nvGraphicFramePr>
        <p:xfrm>
          <a:off x="2063202" y="1270454"/>
          <a:ext cx="8312785" cy="341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666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D5642E-FEEF-9ED7-2EE2-3F8469789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7955-3A44-4CC8-911B-34205B1AFB93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2484D6-D8AB-1749-5E72-4C0E10BC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8AD32B4-0BD7-8057-A37A-AA752258BC93}"/>
              </a:ext>
            </a:extLst>
          </p:cNvPr>
          <p:cNvSpPr txBox="1"/>
          <p:nvPr/>
        </p:nvSpPr>
        <p:spPr>
          <a:xfrm>
            <a:off x="3023396" y="2688246"/>
            <a:ext cx="63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 revenu d’intégration du CPAS depuis au moins 3 mois 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2D3235"/>
              </a:solidFill>
              <a:effectLst/>
              <a:latin typeface="Open Sans" panose="020B060603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 garantie de revenu aux personnes âgées;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allocation de personne handicapée, octroyée par le Service public fédéral (SPF) Sécurité sociale;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D3235"/>
                </a:solidFill>
                <a:latin typeface="Open Sans" panose="020B0606030504020204" pitchFamily="34" charset="0"/>
              </a:rPr>
              <a:t>a</a:t>
            </a:r>
            <a:r>
              <a:rPr lang="fr-FR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llocation d’aide aux personnes âgées.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4EB0927-30FA-EFCC-0968-FD8AAB927948}"/>
              </a:ext>
            </a:extLst>
          </p:cNvPr>
          <p:cNvSpPr txBox="1"/>
          <p:nvPr/>
        </p:nvSpPr>
        <p:spPr>
          <a:xfrm>
            <a:off x="395566" y="1888739"/>
            <a:ext cx="10351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Octroi </a:t>
            </a:r>
            <a:r>
              <a:rPr lang="fr-BE" b="1" dirty="0">
                <a:solidFill>
                  <a:schemeClr val="accent3"/>
                </a:solidFill>
              </a:rPr>
              <a:t>automatique </a:t>
            </a:r>
            <a:r>
              <a:rPr lang="fr-BE" dirty="0"/>
              <a:t>du statut BIM par votre mutualité si vous percevez une de ces allocations sociales  :</a:t>
            </a:r>
          </a:p>
        </p:txBody>
      </p:sp>
      <p:pic>
        <p:nvPicPr>
          <p:cNvPr id="7" name="Graphique 6" descr="Badge coche avec un remplissage uni">
            <a:extLst>
              <a:ext uri="{FF2B5EF4-FFF2-40B4-BE49-F238E27FC236}">
                <a16:creationId xmlns:a16="http://schemas.microsoft.com/office/drawing/2014/main" id="{0EF4E77F-5256-D9C7-597F-F937C56FC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864" y="3085370"/>
            <a:ext cx="1618978" cy="1618978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792FCC28-5768-09B9-40E7-488B0BB0F234}"/>
              </a:ext>
            </a:extLst>
          </p:cNvPr>
          <p:cNvGrpSpPr/>
          <p:nvPr/>
        </p:nvGrpSpPr>
        <p:grpSpPr>
          <a:xfrm>
            <a:off x="1007864" y="231034"/>
            <a:ext cx="2277802" cy="1070745"/>
            <a:chOff x="-5466034" y="14142"/>
            <a:chExt cx="2277802" cy="1594388"/>
          </a:xfrm>
        </p:grpSpPr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D574CC4D-64E2-5345-44C4-D16F8F9CDBFD}"/>
                </a:ext>
              </a:extLst>
            </p:cNvPr>
            <p:cNvSpPr/>
            <p:nvPr/>
          </p:nvSpPr>
          <p:spPr>
            <a:xfrm>
              <a:off x="-5466034" y="14142"/>
              <a:ext cx="2277802" cy="1594388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BE"/>
            </a:p>
          </p:txBody>
        </p:sp>
        <p:sp>
          <p:nvSpPr>
            <p:cNvPr id="9" name="Rectangle : coins arrondis 4">
              <a:extLst>
                <a:ext uri="{FF2B5EF4-FFF2-40B4-BE49-F238E27FC236}">
                  <a16:creationId xmlns:a16="http://schemas.microsoft.com/office/drawing/2014/main" id="{9F3F3F9E-5709-2BC0-A71F-46AFAA19EE03}"/>
                </a:ext>
              </a:extLst>
            </p:cNvPr>
            <p:cNvSpPr txBox="1"/>
            <p:nvPr/>
          </p:nvSpPr>
          <p:spPr>
            <a:xfrm>
              <a:off x="-5433110" y="401983"/>
              <a:ext cx="2122110" cy="10879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2400" kern="1200" dirty="0"/>
                <a:t>Comment ?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811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851604-96F7-4BE8-5704-4470ADAEF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4888-6930-4B69-97B7-C15675BD27B6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13BBA-CC9B-7DED-2DA4-1C573919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FF4DEE6-ABB9-B24C-D6EA-A0BE328FE763}"/>
              </a:ext>
            </a:extLst>
          </p:cNvPr>
          <p:cNvSpPr txBox="1"/>
          <p:nvPr/>
        </p:nvSpPr>
        <p:spPr>
          <a:xfrm>
            <a:off x="942392" y="615820"/>
            <a:ext cx="8854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Si non, introduisez une </a:t>
            </a:r>
            <a:r>
              <a:rPr lang="fr-BE" b="1" dirty="0">
                <a:solidFill>
                  <a:schemeClr val="accent3"/>
                </a:solidFill>
              </a:rPr>
              <a:t>demande d’examen </a:t>
            </a:r>
            <a:r>
              <a:rPr lang="fr-BE" dirty="0"/>
              <a:t>auprès de votre mutualité.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7D1A2C1-9A7C-CF8F-6D29-DA12CBD4CA9C}"/>
              </a:ext>
            </a:extLst>
          </p:cNvPr>
          <p:cNvSpPr txBox="1"/>
          <p:nvPr/>
        </p:nvSpPr>
        <p:spPr>
          <a:xfrm>
            <a:off x="2006082" y="1362269"/>
            <a:ext cx="8276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Après examen des </a:t>
            </a:r>
            <a:r>
              <a:rPr lang="fr-BE" b="1" dirty="0">
                <a:solidFill>
                  <a:schemeClr val="accent3"/>
                </a:solidFill>
              </a:rPr>
              <a:t>revenus</a:t>
            </a:r>
            <a:r>
              <a:rPr lang="fr-BE" dirty="0"/>
              <a:t> de votre ménage, la mutualité déterminera si vous pouvez ou non bénéficier du statut BIM.</a:t>
            </a:r>
          </a:p>
        </p:txBody>
      </p:sp>
      <p:pic>
        <p:nvPicPr>
          <p:cNvPr id="2050" name="Picture 2" descr="Gratuit Femme Remplissant Le Formulaire De Demande D'emploi Au Bureau Avec Le Patron Photos">
            <a:extLst>
              <a:ext uri="{FF2B5EF4-FFF2-40B4-BE49-F238E27FC236}">
                <a16:creationId xmlns:a16="http://schemas.microsoft.com/office/drawing/2014/main" id="{6EED1D21-0330-6EB7-08C8-974E5B0B3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29" y="2674484"/>
            <a:ext cx="4762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5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96" name="Straight Connector 3084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98" name="Rectangle 3097">
            <a:extLst>
              <a:ext uri="{FF2B5EF4-FFF2-40B4-BE49-F238E27FC236}">
                <a16:creationId xmlns:a16="http://schemas.microsoft.com/office/drawing/2014/main" id="{0218A2DA-F865-48F1-A437-E09E19172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00" name="Freeform: Shape 3088">
            <a:extLst>
              <a:ext uri="{FF2B5EF4-FFF2-40B4-BE49-F238E27FC236}">
                <a16:creationId xmlns:a16="http://schemas.microsoft.com/office/drawing/2014/main" id="{0616812E-9633-4264-BA80-47548509DA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019732" flipH="1">
            <a:off x="10257530" y="123261"/>
            <a:ext cx="1777424" cy="1892410"/>
          </a:xfrm>
          <a:custGeom>
            <a:avLst/>
            <a:gdLst>
              <a:gd name="connsiteX0" fmla="*/ 1448892 w 2805016"/>
              <a:gd name="connsiteY0" fmla="*/ 1295 h 3049345"/>
              <a:gd name="connsiteX1" fmla="*/ 1762036 w 2805016"/>
              <a:gd name="connsiteY1" fmla="*/ 37054 h 3049345"/>
              <a:gd name="connsiteX2" fmla="*/ 2172496 w 2805016"/>
              <a:gd name="connsiteY2" fmla="*/ 276646 h 3049345"/>
              <a:gd name="connsiteX3" fmla="*/ 2494528 w 2805016"/>
              <a:gd name="connsiteY3" fmla="*/ 816190 h 3049345"/>
              <a:gd name="connsiteX4" fmla="*/ 2553622 w 2805016"/>
              <a:gd name="connsiteY4" fmla="*/ 932591 h 3049345"/>
              <a:gd name="connsiteX5" fmla="*/ 2789833 w 2805016"/>
              <a:gd name="connsiteY5" fmla="*/ 1841650 h 3049345"/>
              <a:gd name="connsiteX6" fmla="*/ 1939259 w 2805016"/>
              <a:gd name="connsiteY6" fmla="*/ 2818274 h 3049345"/>
              <a:gd name="connsiteX7" fmla="*/ 1752834 w 2805016"/>
              <a:gd name="connsiteY7" fmla="*/ 2904144 h 3049345"/>
              <a:gd name="connsiteX8" fmla="*/ 1191447 w 2805016"/>
              <a:gd name="connsiteY8" fmla="*/ 3038170 h 3049345"/>
              <a:gd name="connsiteX9" fmla="*/ 661126 w 2805016"/>
              <a:gd name="connsiteY9" fmla="*/ 2791872 h 3049345"/>
              <a:gd name="connsiteX10" fmla="*/ 256115 w 2805016"/>
              <a:gd name="connsiteY10" fmla="*/ 2313690 h 3049345"/>
              <a:gd name="connsiteX11" fmla="*/ 30620 w 2805016"/>
              <a:gd name="connsiteY11" fmla="*/ 1690804 h 3049345"/>
              <a:gd name="connsiteX12" fmla="*/ 29591 w 2805016"/>
              <a:gd name="connsiteY12" fmla="*/ 1037726 h 3049345"/>
              <a:gd name="connsiteX13" fmla="*/ 244525 w 2805016"/>
              <a:gd name="connsiteY13" fmla="*/ 519197 h 3049345"/>
              <a:gd name="connsiteX14" fmla="*/ 622356 w 2805016"/>
              <a:gd name="connsiteY14" fmla="*/ 183048 h 3049345"/>
              <a:gd name="connsiteX15" fmla="*/ 1448892 w 2805016"/>
              <a:gd name="connsiteY15" fmla="*/ 1295 h 304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05016" h="3049345">
                <a:moveTo>
                  <a:pt x="1448892" y="1295"/>
                </a:moveTo>
                <a:cubicBezTo>
                  <a:pt x="1551302" y="5038"/>
                  <a:pt x="1656071" y="16908"/>
                  <a:pt x="1762036" y="37054"/>
                </a:cubicBezTo>
                <a:cubicBezTo>
                  <a:pt x="1931145" y="69206"/>
                  <a:pt x="2057720" y="143119"/>
                  <a:pt x="2172496" y="276646"/>
                </a:cubicBezTo>
                <a:cubicBezTo>
                  <a:pt x="2292557" y="416316"/>
                  <a:pt x="2390672" y="610536"/>
                  <a:pt x="2494528" y="816190"/>
                </a:cubicBezTo>
                <a:cubicBezTo>
                  <a:pt x="2513659" y="854126"/>
                  <a:pt x="2533480" y="893328"/>
                  <a:pt x="2553622" y="932591"/>
                </a:cubicBezTo>
                <a:cubicBezTo>
                  <a:pt x="2733870" y="1284027"/>
                  <a:pt x="2847724" y="1537159"/>
                  <a:pt x="2789833" y="1841650"/>
                </a:cubicBezTo>
                <a:cubicBezTo>
                  <a:pt x="2701624" y="2305599"/>
                  <a:pt x="2447254" y="2597690"/>
                  <a:pt x="1939259" y="2818274"/>
                </a:cubicBezTo>
                <a:cubicBezTo>
                  <a:pt x="1872770" y="2847138"/>
                  <a:pt x="1811781" y="2876114"/>
                  <a:pt x="1752834" y="2904144"/>
                </a:cubicBezTo>
                <a:cubicBezTo>
                  <a:pt x="1508432" y="3020297"/>
                  <a:pt x="1382512" y="3074496"/>
                  <a:pt x="1191447" y="3038170"/>
                </a:cubicBezTo>
                <a:cubicBezTo>
                  <a:pt x="1001732" y="3002100"/>
                  <a:pt x="823313" y="2919199"/>
                  <a:pt x="661126" y="2791872"/>
                </a:cubicBezTo>
                <a:cubicBezTo>
                  <a:pt x="502474" y="2667286"/>
                  <a:pt x="366163" y="2506376"/>
                  <a:pt x="256115" y="2313690"/>
                </a:cubicBezTo>
                <a:cubicBezTo>
                  <a:pt x="147904" y="2124290"/>
                  <a:pt x="69906" y="1908939"/>
                  <a:pt x="30620" y="1690804"/>
                </a:cubicBezTo>
                <a:cubicBezTo>
                  <a:pt x="-9871" y="1466769"/>
                  <a:pt x="-10191" y="1246967"/>
                  <a:pt x="29591" y="1037726"/>
                </a:cubicBezTo>
                <a:cubicBezTo>
                  <a:pt x="67109" y="840400"/>
                  <a:pt x="139452" y="665977"/>
                  <a:pt x="244525" y="519197"/>
                </a:cubicBezTo>
                <a:cubicBezTo>
                  <a:pt x="343054" y="381648"/>
                  <a:pt x="470192" y="268558"/>
                  <a:pt x="622356" y="183048"/>
                </a:cubicBezTo>
                <a:cubicBezTo>
                  <a:pt x="855671" y="51991"/>
                  <a:pt x="1141662" y="-9932"/>
                  <a:pt x="1448892" y="1295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02" name="Freeform: Shape 3090">
            <a:extLst>
              <a:ext uri="{FF2B5EF4-FFF2-40B4-BE49-F238E27FC236}">
                <a16:creationId xmlns:a16="http://schemas.microsoft.com/office/drawing/2014/main" id="{1C4FE3E7-EA2E-4A78-A09A-523D9760A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019732" flipH="1">
            <a:off x="10332346" y="235053"/>
            <a:ext cx="1627174" cy="1667768"/>
          </a:xfrm>
          <a:custGeom>
            <a:avLst/>
            <a:gdLst>
              <a:gd name="connsiteX0" fmla="*/ 1177679 w 2567901"/>
              <a:gd name="connsiteY0" fmla="*/ 1063 h 2687367"/>
              <a:gd name="connsiteX1" fmla="*/ 1603094 w 2567901"/>
              <a:gd name="connsiteY1" fmla="*/ 35223 h 2687367"/>
              <a:gd name="connsiteX2" fmla="*/ 1980105 w 2567901"/>
              <a:gd name="connsiteY2" fmla="*/ 249099 h 2687367"/>
              <a:gd name="connsiteX3" fmla="*/ 2278200 w 2567901"/>
              <a:gd name="connsiteY3" fmla="*/ 726784 h 2687367"/>
              <a:gd name="connsiteX4" fmla="*/ 2333016 w 2567901"/>
              <a:gd name="connsiteY4" fmla="*/ 829771 h 2687367"/>
              <a:gd name="connsiteX5" fmla="*/ 2555036 w 2567901"/>
              <a:gd name="connsiteY5" fmla="*/ 1632596 h 2687367"/>
              <a:gd name="connsiteX6" fmla="*/ 1783436 w 2567901"/>
              <a:gd name="connsiteY6" fmla="*/ 2487849 h 2687367"/>
              <a:gd name="connsiteX7" fmla="*/ 1613480 w 2567901"/>
              <a:gd name="connsiteY7" fmla="*/ 2562316 h 2687367"/>
              <a:gd name="connsiteX8" fmla="*/ 1100869 w 2567901"/>
              <a:gd name="connsiteY8" fmla="*/ 2676769 h 2687367"/>
              <a:gd name="connsiteX9" fmla="*/ 614178 w 2567901"/>
              <a:gd name="connsiteY9" fmla="*/ 2456196 h 2687367"/>
              <a:gd name="connsiteX10" fmla="*/ 240586 w 2567901"/>
              <a:gd name="connsiteY10" fmla="*/ 2032054 h 2687367"/>
              <a:gd name="connsiteX11" fmla="*/ 30245 w 2567901"/>
              <a:gd name="connsiteY11" fmla="*/ 1481541 h 2687367"/>
              <a:gd name="connsiteX12" fmla="*/ 25021 w 2567901"/>
              <a:gd name="connsiteY12" fmla="*/ 905889 h 2687367"/>
              <a:gd name="connsiteX13" fmla="*/ 218217 w 2567901"/>
              <a:gd name="connsiteY13" fmla="*/ 450248 h 2687367"/>
              <a:gd name="connsiteX14" fmla="*/ 561607 w 2567901"/>
              <a:gd name="connsiteY14" fmla="*/ 156432 h 2687367"/>
              <a:gd name="connsiteX15" fmla="*/ 1177679 w 2567901"/>
              <a:gd name="connsiteY15" fmla="*/ 1063 h 2687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67901" h="2687367">
                <a:moveTo>
                  <a:pt x="1177679" y="1063"/>
                </a:moveTo>
                <a:cubicBezTo>
                  <a:pt x="1314507" y="-3704"/>
                  <a:pt x="1457510" y="7543"/>
                  <a:pt x="1603094" y="35223"/>
                </a:cubicBezTo>
                <a:cubicBezTo>
                  <a:pt x="1757985" y="64671"/>
                  <a:pt x="1874247" y="130651"/>
                  <a:pt x="1980105" y="249099"/>
                </a:cubicBezTo>
                <a:cubicBezTo>
                  <a:pt x="2090840" y="372996"/>
                  <a:pt x="2181857" y="544832"/>
                  <a:pt x="2278200" y="726784"/>
                </a:cubicBezTo>
                <a:cubicBezTo>
                  <a:pt x="2295948" y="760348"/>
                  <a:pt x="2314335" y="795032"/>
                  <a:pt x="2333016" y="829771"/>
                </a:cubicBezTo>
                <a:cubicBezTo>
                  <a:pt x="2500190" y="1140721"/>
                  <a:pt x="2605991" y="1364587"/>
                  <a:pt x="2555036" y="1632596"/>
                </a:cubicBezTo>
                <a:cubicBezTo>
                  <a:pt x="2477395" y="2040959"/>
                  <a:pt x="2246644" y="2296751"/>
                  <a:pt x="1783436" y="2487849"/>
                </a:cubicBezTo>
                <a:cubicBezTo>
                  <a:pt x="1722809" y="2512855"/>
                  <a:pt x="1667214" y="2537996"/>
                  <a:pt x="1613480" y="2562316"/>
                </a:cubicBezTo>
                <a:cubicBezTo>
                  <a:pt x="1390692" y="2663095"/>
                  <a:pt x="1275870" y="2710042"/>
                  <a:pt x="1100869" y="2676769"/>
                </a:cubicBezTo>
                <a:cubicBezTo>
                  <a:pt x="927103" y="2643732"/>
                  <a:pt x="763363" y="2569490"/>
                  <a:pt x="614178" y="2456196"/>
                </a:cubicBezTo>
                <a:cubicBezTo>
                  <a:pt x="468245" y="2345340"/>
                  <a:pt x="342509" y="2202615"/>
                  <a:pt x="240586" y="2032054"/>
                </a:cubicBezTo>
                <a:cubicBezTo>
                  <a:pt x="140365" y="1864400"/>
                  <a:pt x="67610" y="1674071"/>
                  <a:pt x="30245" y="1481541"/>
                </a:cubicBezTo>
                <a:cubicBezTo>
                  <a:pt x="-8261" y="1283803"/>
                  <a:pt x="-9994" y="1090060"/>
                  <a:pt x="25021" y="905889"/>
                </a:cubicBezTo>
                <a:cubicBezTo>
                  <a:pt x="58043" y="732204"/>
                  <a:pt x="123071" y="578936"/>
                  <a:pt x="218217" y="450248"/>
                </a:cubicBezTo>
                <a:cubicBezTo>
                  <a:pt x="307436" y="329654"/>
                  <a:pt x="422987" y="230806"/>
                  <a:pt x="561607" y="156432"/>
                </a:cubicBezTo>
                <a:cubicBezTo>
                  <a:pt x="738731" y="61442"/>
                  <a:pt x="949631" y="9010"/>
                  <a:pt x="1177679" y="1063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04" name="Freeform: Shape 3092">
            <a:extLst>
              <a:ext uri="{FF2B5EF4-FFF2-40B4-BE49-F238E27FC236}">
                <a16:creationId xmlns:a16="http://schemas.microsoft.com/office/drawing/2014/main" id="{9134C0B1-A9A2-485E-9BCF-F9A55C518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59577" y="1271416"/>
            <a:ext cx="3691691" cy="358553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95" name="Freeform: Shape 3094">
            <a:extLst>
              <a:ext uri="{FF2B5EF4-FFF2-40B4-BE49-F238E27FC236}">
                <a16:creationId xmlns:a16="http://schemas.microsoft.com/office/drawing/2014/main" id="{991C75C7-190E-4C35-A025-7DC65E650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67502" y="1144987"/>
            <a:ext cx="3931034" cy="380670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074" name="Picture 2" descr="Gratuit Photos gratuites de blister, fermer, médicament Photos">
            <a:extLst>
              <a:ext uri="{FF2B5EF4-FFF2-40B4-BE49-F238E27FC236}">
                <a16:creationId xmlns:a16="http://schemas.microsoft.com/office/drawing/2014/main" id="{D754EDE6-73BE-C8D8-3B7E-E4532A5E1E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9" r="5022" b="6"/>
          <a:stretch/>
        </p:blipFill>
        <p:spPr bwMode="auto">
          <a:xfrm>
            <a:off x="7582491" y="1471814"/>
            <a:ext cx="3200395" cy="3193052"/>
          </a:xfrm>
          <a:custGeom>
            <a:avLst/>
            <a:gdLst/>
            <a:ahLst/>
            <a:cxnLst/>
            <a:rect l="l" t="t" r="r" b="b"/>
            <a:pathLst>
              <a:path w="1460939" h="1457587">
                <a:moveTo>
                  <a:pt x="666642" y="761"/>
                </a:moveTo>
                <a:cubicBezTo>
                  <a:pt x="768387" y="5517"/>
                  <a:pt x="870370" y="31296"/>
                  <a:pt x="969648" y="77394"/>
                </a:cubicBezTo>
                <a:cubicBezTo>
                  <a:pt x="1066325" y="122210"/>
                  <a:pt x="1157208" y="185808"/>
                  <a:pt x="1232533" y="261292"/>
                </a:cubicBezTo>
                <a:cubicBezTo>
                  <a:pt x="1309169" y="338066"/>
                  <a:pt x="1368001" y="424098"/>
                  <a:pt x="1407375" y="516923"/>
                </a:cubicBezTo>
                <a:cubicBezTo>
                  <a:pt x="1447612" y="611811"/>
                  <a:pt x="1465340" y="709533"/>
                  <a:pt x="1460017" y="807370"/>
                </a:cubicBezTo>
                <a:cubicBezTo>
                  <a:pt x="1454656" y="905904"/>
                  <a:pt x="1414854" y="961733"/>
                  <a:pt x="1332517" y="1068817"/>
                </a:cubicBezTo>
                <a:cubicBezTo>
                  <a:pt x="1312651" y="1094644"/>
                  <a:pt x="1292108" y="1121366"/>
                  <a:pt x="1270978" y="1150817"/>
                </a:cubicBezTo>
                <a:cubicBezTo>
                  <a:pt x="1109512" y="1375823"/>
                  <a:pt x="944354" y="1467319"/>
                  <a:pt x="718754" y="1456774"/>
                </a:cubicBezTo>
                <a:cubicBezTo>
                  <a:pt x="570692" y="1449854"/>
                  <a:pt x="466441" y="1364155"/>
                  <a:pt x="324287" y="1234229"/>
                </a:cubicBezTo>
                <a:cubicBezTo>
                  <a:pt x="308407" y="1219713"/>
                  <a:pt x="292516" y="1205360"/>
                  <a:pt x="277132" y="1191496"/>
                </a:cubicBezTo>
                <a:cubicBezTo>
                  <a:pt x="193758" y="1116266"/>
                  <a:pt x="115022" y="1045203"/>
                  <a:pt x="64157" y="969666"/>
                </a:cubicBezTo>
                <a:cubicBezTo>
                  <a:pt x="15531" y="897456"/>
                  <a:pt x="-4055" y="826369"/>
                  <a:pt x="690" y="739158"/>
                </a:cubicBezTo>
                <a:cubicBezTo>
                  <a:pt x="3663" y="684512"/>
                  <a:pt x="10339" y="631420"/>
                  <a:pt x="20512" y="580440"/>
                </a:cubicBezTo>
                <a:cubicBezTo>
                  <a:pt x="51034" y="427499"/>
                  <a:pt x="113036" y="293567"/>
                  <a:pt x="201002" y="193692"/>
                </a:cubicBezTo>
                <a:cubicBezTo>
                  <a:pt x="258389" y="128559"/>
                  <a:pt x="325666" y="78993"/>
                  <a:pt x="400969" y="46398"/>
                </a:cubicBezTo>
                <a:cubicBezTo>
                  <a:pt x="481317" y="11650"/>
                  <a:pt x="570689" y="-3724"/>
                  <a:pt x="666642" y="76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7" name="Freeform: Shape 3096">
            <a:extLst>
              <a:ext uri="{FF2B5EF4-FFF2-40B4-BE49-F238E27FC236}">
                <a16:creationId xmlns:a16="http://schemas.microsoft.com/office/drawing/2014/main" id="{049C0F3D-CFAB-4AB9-AC3C-32361F0CE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4383084" y="4317644"/>
            <a:ext cx="4865144" cy="2540357"/>
          </a:xfrm>
          <a:custGeom>
            <a:avLst/>
            <a:gdLst>
              <a:gd name="connsiteX0" fmla="*/ 2347485 w 4865144"/>
              <a:gd name="connsiteY0" fmla="*/ 2540357 h 2540357"/>
              <a:gd name="connsiteX1" fmla="*/ 566486 w 4865144"/>
              <a:gd name="connsiteY1" fmla="*/ 1558284 h 2540357"/>
              <a:gd name="connsiteX2" fmla="*/ 376684 w 4865144"/>
              <a:gd name="connsiteY2" fmla="*/ 1307041 h 2540357"/>
              <a:gd name="connsiteX3" fmla="*/ 0 w 4865144"/>
              <a:gd name="connsiteY3" fmla="*/ 515488 h 2540357"/>
              <a:gd name="connsiteX4" fmla="*/ 57187 w 4865144"/>
              <a:gd name="connsiteY4" fmla="*/ 83613 h 2540357"/>
              <a:gd name="connsiteX5" fmla="*/ 85241 w 4865144"/>
              <a:gd name="connsiteY5" fmla="*/ 0 h 2540357"/>
              <a:gd name="connsiteX6" fmla="*/ 4819156 w 4865144"/>
              <a:gd name="connsiteY6" fmla="*/ 0 h 2540357"/>
              <a:gd name="connsiteX7" fmla="*/ 4827943 w 4865144"/>
              <a:gd name="connsiteY7" fmla="*/ 42917 h 2540357"/>
              <a:gd name="connsiteX8" fmla="*/ 4865144 w 4865144"/>
              <a:gd name="connsiteY8" fmla="*/ 515488 h 2540357"/>
              <a:gd name="connsiteX9" fmla="*/ 4612386 w 4865144"/>
              <a:gd name="connsiteY9" fmla="*/ 1189035 h 2540357"/>
              <a:gd name="connsiteX10" fmla="*/ 3864031 w 4865144"/>
              <a:gd name="connsiteY10" fmla="*/ 1816207 h 2540357"/>
              <a:gd name="connsiteX11" fmla="*/ 3699494 w 4865144"/>
              <a:gd name="connsiteY11" fmla="*/ 1936178 h 2540357"/>
              <a:gd name="connsiteX12" fmla="*/ 2347485 w 4865144"/>
              <a:gd name="connsiteY12" fmla="*/ 2540357 h 254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5144" h="2540357">
                <a:moveTo>
                  <a:pt x="2347485" y="2540357"/>
                </a:moveTo>
                <a:cubicBezTo>
                  <a:pt x="1595370" y="2540357"/>
                  <a:pt x="1062712" y="2246669"/>
                  <a:pt x="566486" y="1558284"/>
                </a:cubicBezTo>
                <a:cubicBezTo>
                  <a:pt x="501550" y="1468181"/>
                  <a:pt x="438072" y="1386236"/>
                  <a:pt x="376684" y="1307041"/>
                </a:cubicBezTo>
                <a:cubicBezTo>
                  <a:pt x="122255" y="978668"/>
                  <a:pt x="0" y="807898"/>
                  <a:pt x="0" y="515488"/>
                </a:cubicBezTo>
                <a:cubicBezTo>
                  <a:pt x="0" y="370314"/>
                  <a:pt x="19158" y="226024"/>
                  <a:pt x="57187" y="83613"/>
                </a:cubicBezTo>
                <a:lnTo>
                  <a:pt x="85241" y="0"/>
                </a:lnTo>
                <a:lnTo>
                  <a:pt x="4819156" y="0"/>
                </a:lnTo>
                <a:lnTo>
                  <a:pt x="4827943" y="42917"/>
                </a:lnTo>
                <a:cubicBezTo>
                  <a:pt x="4852551" y="195232"/>
                  <a:pt x="4865144" y="353315"/>
                  <a:pt x="4865144" y="515488"/>
                </a:cubicBezTo>
                <a:cubicBezTo>
                  <a:pt x="4865144" y="774296"/>
                  <a:pt x="4787155" y="982010"/>
                  <a:pt x="4612386" y="1189035"/>
                </a:cubicBezTo>
                <a:cubicBezTo>
                  <a:pt x="4429578" y="1405594"/>
                  <a:pt x="4154895" y="1605055"/>
                  <a:pt x="3864031" y="1816207"/>
                </a:cubicBezTo>
                <a:cubicBezTo>
                  <a:pt x="3810369" y="1855117"/>
                  <a:pt x="3754930" y="1895402"/>
                  <a:pt x="3699494" y="1936178"/>
                </a:cubicBezTo>
                <a:cubicBezTo>
                  <a:pt x="3203269" y="2301103"/>
                  <a:pt x="2841097" y="2540357"/>
                  <a:pt x="2347485" y="2540357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99" name="Freeform: Shape 3098">
            <a:extLst>
              <a:ext uri="{FF2B5EF4-FFF2-40B4-BE49-F238E27FC236}">
                <a16:creationId xmlns:a16="http://schemas.microsoft.com/office/drawing/2014/main" id="{50BC93A4-3AF6-4021-9E7F-A50F00A64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4246414" y="4124360"/>
            <a:ext cx="5251863" cy="2733640"/>
          </a:xfrm>
          <a:custGeom>
            <a:avLst/>
            <a:gdLst>
              <a:gd name="connsiteX0" fmla="*/ 2534081 w 5251863"/>
              <a:gd name="connsiteY0" fmla="*/ 2733640 h 2733640"/>
              <a:gd name="connsiteX1" fmla="*/ 611515 w 5251863"/>
              <a:gd name="connsiteY1" fmla="*/ 1637197 h 2733640"/>
              <a:gd name="connsiteX2" fmla="*/ 406625 w 5251863"/>
              <a:gd name="connsiteY2" fmla="*/ 1356697 h 2733640"/>
              <a:gd name="connsiteX3" fmla="*/ 0 w 5251863"/>
              <a:gd name="connsiteY3" fmla="*/ 472961 h 2733640"/>
              <a:gd name="connsiteX4" fmla="*/ 15472 w 5251863"/>
              <a:gd name="connsiteY4" fmla="*/ 230720 h 2733640"/>
              <a:gd name="connsiteX5" fmla="*/ 59957 w 5251863"/>
              <a:gd name="connsiteY5" fmla="*/ 0 h 2733640"/>
              <a:gd name="connsiteX6" fmla="*/ 5218026 w 5251863"/>
              <a:gd name="connsiteY6" fmla="*/ 0 h 2733640"/>
              <a:gd name="connsiteX7" fmla="*/ 5241745 w 5251863"/>
              <a:gd name="connsiteY7" fmla="*/ 205032 h 2733640"/>
              <a:gd name="connsiteX8" fmla="*/ 5251863 w 5251863"/>
              <a:gd name="connsiteY8" fmla="*/ 472961 h 2733640"/>
              <a:gd name="connsiteX9" fmla="*/ 4979014 w 5251863"/>
              <a:gd name="connsiteY9" fmla="*/ 1224949 h 2733640"/>
              <a:gd name="connsiteX10" fmla="*/ 4171175 w 5251863"/>
              <a:gd name="connsiteY10" fmla="*/ 1925157 h 2733640"/>
              <a:gd name="connsiteX11" fmla="*/ 3993558 w 5251863"/>
              <a:gd name="connsiteY11" fmla="*/ 2059101 h 2733640"/>
              <a:gd name="connsiteX12" fmla="*/ 2534081 w 5251863"/>
              <a:gd name="connsiteY12" fmla="*/ 2733640 h 273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51863" h="2733640">
                <a:moveTo>
                  <a:pt x="2534081" y="2733640"/>
                </a:moveTo>
                <a:cubicBezTo>
                  <a:pt x="1722182" y="2733640"/>
                  <a:pt x="1147184" y="2405750"/>
                  <a:pt x="611515" y="1637197"/>
                </a:cubicBezTo>
                <a:cubicBezTo>
                  <a:pt x="541416" y="1536604"/>
                  <a:pt x="472894" y="1445115"/>
                  <a:pt x="406625" y="1356697"/>
                </a:cubicBezTo>
                <a:cubicBezTo>
                  <a:pt x="131973" y="990082"/>
                  <a:pt x="0" y="799426"/>
                  <a:pt x="0" y="472961"/>
                </a:cubicBezTo>
                <a:cubicBezTo>
                  <a:pt x="0" y="391921"/>
                  <a:pt x="5170" y="311128"/>
                  <a:pt x="15472" y="230720"/>
                </a:cubicBezTo>
                <a:lnTo>
                  <a:pt x="59957" y="0"/>
                </a:lnTo>
                <a:lnTo>
                  <a:pt x="5218026" y="0"/>
                </a:lnTo>
                <a:lnTo>
                  <a:pt x="5241745" y="205032"/>
                </a:lnTo>
                <a:cubicBezTo>
                  <a:pt x="5248464" y="293044"/>
                  <a:pt x="5251863" y="382432"/>
                  <a:pt x="5251863" y="472961"/>
                </a:cubicBezTo>
                <a:cubicBezTo>
                  <a:pt x="5251863" y="761910"/>
                  <a:pt x="5167674" y="993814"/>
                  <a:pt x="4979014" y="1224949"/>
                </a:cubicBezTo>
                <a:cubicBezTo>
                  <a:pt x="4781676" y="1466726"/>
                  <a:pt x="4485157" y="1689416"/>
                  <a:pt x="4171175" y="1925157"/>
                </a:cubicBezTo>
                <a:cubicBezTo>
                  <a:pt x="4113246" y="1968599"/>
                  <a:pt x="4053402" y="2013577"/>
                  <a:pt x="3993558" y="2059101"/>
                </a:cubicBezTo>
                <a:cubicBezTo>
                  <a:pt x="3457890" y="2466524"/>
                  <a:pt x="3066929" y="2733640"/>
                  <a:pt x="2534081" y="273364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01" name="Freeform: Shape 3100">
            <a:extLst>
              <a:ext uri="{FF2B5EF4-FFF2-40B4-BE49-F238E27FC236}">
                <a16:creationId xmlns:a16="http://schemas.microsoft.com/office/drawing/2014/main" id="{51652E26-6232-4340-8B4E-B38BA2004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752536" y="4342044"/>
            <a:ext cx="2439312" cy="2515957"/>
          </a:xfrm>
          <a:custGeom>
            <a:avLst/>
            <a:gdLst>
              <a:gd name="connsiteX0" fmla="*/ 1010273 w 2439312"/>
              <a:gd name="connsiteY0" fmla="*/ 2515957 h 2515957"/>
              <a:gd name="connsiteX1" fmla="*/ 106163 w 2439312"/>
              <a:gd name="connsiteY1" fmla="*/ 2050779 h 2515957"/>
              <a:gd name="connsiteX2" fmla="*/ 0 w 2439312"/>
              <a:gd name="connsiteY2" fmla="*/ 1901355 h 2515957"/>
              <a:gd name="connsiteX3" fmla="*/ 0 w 2439312"/>
              <a:gd name="connsiteY3" fmla="*/ 427478 h 2515957"/>
              <a:gd name="connsiteX4" fmla="*/ 163280 w 2439312"/>
              <a:gd name="connsiteY4" fmla="*/ 253569 h 2515957"/>
              <a:gd name="connsiteX5" fmla="*/ 406887 w 2439312"/>
              <a:gd name="connsiteY5" fmla="*/ 72355 h 2515957"/>
              <a:gd name="connsiteX6" fmla="*/ 535954 w 2439312"/>
              <a:gd name="connsiteY6" fmla="*/ 0 h 2515957"/>
              <a:gd name="connsiteX7" fmla="*/ 1879622 w 2439312"/>
              <a:gd name="connsiteY7" fmla="*/ 0 h 2515957"/>
              <a:gd name="connsiteX8" fmla="*/ 1950015 w 2439312"/>
              <a:gd name="connsiteY8" fmla="*/ 50255 h 2515957"/>
              <a:gd name="connsiteX9" fmla="*/ 2117237 w 2439312"/>
              <a:gd name="connsiteY9" fmla="*/ 217607 h 2515957"/>
              <a:gd name="connsiteX10" fmla="*/ 2439312 w 2439312"/>
              <a:gd name="connsiteY10" fmla="*/ 1246916 h 2515957"/>
              <a:gd name="connsiteX11" fmla="*/ 2295845 w 2439312"/>
              <a:gd name="connsiteY11" fmla="*/ 1669047 h 2515957"/>
              <a:gd name="connsiteX12" fmla="*/ 1871074 w 2439312"/>
              <a:gd name="connsiteY12" fmla="*/ 2062112 h 2515957"/>
              <a:gd name="connsiteX13" fmla="*/ 1777682 w 2439312"/>
              <a:gd name="connsiteY13" fmla="*/ 2137302 h 2515957"/>
              <a:gd name="connsiteX14" fmla="*/ 1010273 w 2439312"/>
              <a:gd name="connsiteY14" fmla="*/ 2515957 h 251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39312" h="2515957">
                <a:moveTo>
                  <a:pt x="1010273" y="2515957"/>
                </a:moveTo>
                <a:cubicBezTo>
                  <a:pt x="636731" y="2515957"/>
                  <a:pt x="358559" y="2375034"/>
                  <a:pt x="106163" y="2050779"/>
                </a:cubicBezTo>
                <a:lnTo>
                  <a:pt x="0" y="1901355"/>
                </a:lnTo>
                <a:lnTo>
                  <a:pt x="0" y="427478"/>
                </a:lnTo>
                <a:lnTo>
                  <a:pt x="163280" y="253569"/>
                </a:lnTo>
                <a:cubicBezTo>
                  <a:pt x="238243" y="186816"/>
                  <a:pt x="320243" y="125914"/>
                  <a:pt x="406887" y="72355"/>
                </a:cubicBezTo>
                <a:lnTo>
                  <a:pt x="535954" y="0"/>
                </a:lnTo>
                <a:lnTo>
                  <a:pt x="1879622" y="0"/>
                </a:lnTo>
                <a:lnTo>
                  <a:pt x="1950015" y="50255"/>
                </a:lnTo>
                <a:cubicBezTo>
                  <a:pt x="2010541" y="98803"/>
                  <a:pt x="2066423" y="154703"/>
                  <a:pt x="2117237" y="217607"/>
                </a:cubicBezTo>
                <a:cubicBezTo>
                  <a:pt x="2324942" y="474826"/>
                  <a:pt x="2439312" y="840365"/>
                  <a:pt x="2439312" y="1246916"/>
                </a:cubicBezTo>
                <a:cubicBezTo>
                  <a:pt x="2439312" y="1409119"/>
                  <a:pt x="2395045" y="1539299"/>
                  <a:pt x="2295845" y="1669047"/>
                </a:cubicBezTo>
                <a:cubicBezTo>
                  <a:pt x="2192082" y="1804770"/>
                  <a:pt x="2036170" y="1929777"/>
                  <a:pt x="1871074" y="2062112"/>
                </a:cubicBezTo>
                <a:cubicBezTo>
                  <a:pt x="1840615" y="2086498"/>
                  <a:pt x="1809148" y="2111746"/>
                  <a:pt x="1777682" y="2137302"/>
                </a:cubicBezTo>
                <a:cubicBezTo>
                  <a:pt x="1496022" y="2366010"/>
                  <a:pt x="1290451" y="2515957"/>
                  <a:pt x="1010273" y="2515957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03" name="Freeform: Shape 3102">
            <a:extLst>
              <a:ext uri="{FF2B5EF4-FFF2-40B4-BE49-F238E27FC236}">
                <a16:creationId xmlns:a16="http://schemas.microsoft.com/office/drawing/2014/main" id="{1AC06DC1-CD2C-42D2-899B-5AC19161F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34948" y="4243523"/>
            <a:ext cx="2556901" cy="2614477"/>
          </a:xfrm>
          <a:custGeom>
            <a:avLst/>
            <a:gdLst>
              <a:gd name="connsiteX0" fmla="*/ 972262 w 2556901"/>
              <a:gd name="connsiteY0" fmla="*/ 2614477 h 2614477"/>
              <a:gd name="connsiteX1" fmla="*/ 91629 w 2556901"/>
              <a:gd name="connsiteY1" fmla="*/ 2244759 h 2614477"/>
              <a:gd name="connsiteX2" fmla="*/ 0 w 2556901"/>
              <a:gd name="connsiteY2" fmla="*/ 2139432 h 2614477"/>
              <a:gd name="connsiteX3" fmla="*/ 0 w 2556901"/>
              <a:gd name="connsiteY3" fmla="*/ 166510 h 2614477"/>
              <a:gd name="connsiteX4" fmla="*/ 33043 w 2556901"/>
              <a:gd name="connsiteY4" fmla="*/ 134738 h 2614477"/>
              <a:gd name="connsiteX5" fmla="*/ 163252 w 2556901"/>
              <a:gd name="connsiteY5" fmla="*/ 30003 h 2614477"/>
              <a:gd name="connsiteX6" fmla="*/ 207965 w 2556901"/>
              <a:gd name="connsiteY6" fmla="*/ 0 h 2614477"/>
              <a:gd name="connsiteX7" fmla="*/ 2113166 w 2556901"/>
              <a:gd name="connsiteY7" fmla="*/ 0 h 2614477"/>
              <a:gd name="connsiteX8" fmla="*/ 2199757 w 2556901"/>
              <a:gd name="connsiteY8" fmla="*/ 95321 h 2614477"/>
              <a:gd name="connsiteX9" fmla="*/ 2556901 w 2556901"/>
              <a:gd name="connsiteY9" fmla="*/ 1223518 h 2614477"/>
              <a:gd name="connsiteX10" fmla="*/ 2397814 w 2556901"/>
              <a:gd name="connsiteY10" fmla="*/ 1686204 h 2614477"/>
              <a:gd name="connsiteX11" fmla="*/ 1926792 w 2556901"/>
              <a:gd name="connsiteY11" fmla="*/ 2117030 h 2614477"/>
              <a:gd name="connsiteX12" fmla="*/ 1823230 w 2556901"/>
              <a:gd name="connsiteY12" fmla="*/ 2199444 h 2614477"/>
              <a:gd name="connsiteX13" fmla="*/ 972262 w 2556901"/>
              <a:gd name="connsiteY13" fmla="*/ 2614477 h 261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56901" h="2614477">
                <a:moveTo>
                  <a:pt x="972262" y="2614477"/>
                </a:moveTo>
                <a:cubicBezTo>
                  <a:pt x="617219" y="2614477"/>
                  <a:pt x="339875" y="2500995"/>
                  <a:pt x="91629" y="2244759"/>
                </a:cubicBezTo>
                <a:lnTo>
                  <a:pt x="0" y="2139432"/>
                </a:lnTo>
                <a:lnTo>
                  <a:pt x="0" y="166510"/>
                </a:lnTo>
                <a:lnTo>
                  <a:pt x="33043" y="134738"/>
                </a:lnTo>
                <a:cubicBezTo>
                  <a:pt x="74606" y="98155"/>
                  <a:pt x="118119" y="63175"/>
                  <a:pt x="163252" y="30003"/>
                </a:cubicBezTo>
                <a:lnTo>
                  <a:pt x="207965" y="0"/>
                </a:lnTo>
                <a:lnTo>
                  <a:pt x="2113166" y="0"/>
                </a:lnTo>
                <a:lnTo>
                  <a:pt x="2199757" y="95321"/>
                </a:lnTo>
                <a:cubicBezTo>
                  <a:pt x="2430078" y="377251"/>
                  <a:pt x="2556901" y="777908"/>
                  <a:pt x="2556901" y="1223518"/>
                </a:cubicBezTo>
                <a:cubicBezTo>
                  <a:pt x="2556901" y="1401302"/>
                  <a:pt x="2507814" y="1543989"/>
                  <a:pt x="2397814" y="1686204"/>
                </a:cubicBezTo>
                <a:cubicBezTo>
                  <a:pt x="2282752" y="1834966"/>
                  <a:pt x="2109864" y="1971982"/>
                  <a:pt x="1926792" y="2117030"/>
                </a:cubicBezTo>
                <a:cubicBezTo>
                  <a:pt x="1893015" y="2143760"/>
                  <a:pt x="1858122" y="2171433"/>
                  <a:pt x="1823230" y="2199444"/>
                </a:cubicBezTo>
                <a:cubicBezTo>
                  <a:pt x="1510901" y="2450125"/>
                  <a:pt x="1282946" y="2614477"/>
                  <a:pt x="972262" y="2614477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076" name="Picture 4" descr="Gratuit Matériel Médical Dans Une Salle D'opération Photos">
            <a:extLst>
              <a:ext uri="{FF2B5EF4-FFF2-40B4-BE49-F238E27FC236}">
                <a16:creationId xmlns:a16="http://schemas.microsoft.com/office/drawing/2014/main" id="{9DBFE4F5-8ABB-B394-8C26-20B602C2F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7" b="6273"/>
          <a:stretch/>
        </p:blipFill>
        <p:spPr bwMode="auto">
          <a:xfrm>
            <a:off x="10438926" y="313676"/>
            <a:ext cx="1572375" cy="1527160"/>
          </a:xfrm>
          <a:custGeom>
            <a:avLst/>
            <a:gdLst/>
            <a:ahLst/>
            <a:cxnLst/>
            <a:rect l="l" t="t" r="r" b="b"/>
            <a:pathLst>
              <a:path w="3229624" h="3136753">
                <a:moveTo>
                  <a:pt x="1381391" y="0"/>
                </a:moveTo>
                <a:cubicBezTo>
                  <a:pt x="1606564" y="0"/>
                  <a:pt x="1834785" y="45343"/>
                  <a:pt x="2059473" y="134808"/>
                </a:cubicBezTo>
                <a:cubicBezTo>
                  <a:pt x="2278271" y="221767"/>
                  <a:pt x="2486532" y="349842"/>
                  <a:pt x="2661875" y="505136"/>
                </a:cubicBezTo>
                <a:cubicBezTo>
                  <a:pt x="2840267" y="663081"/>
                  <a:pt x="2980471" y="842800"/>
                  <a:pt x="3078538" y="1039139"/>
                </a:cubicBezTo>
                <a:cubicBezTo>
                  <a:pt x="3178754" y="1239845"/>
                  <a:pt x="3229624" y="1448935"/>
                  <a:pt x="3229624" y="1660601"/>
                </a:cubicBezTo>
                <a:cubicBezTo>
                  <a:pt x="3229624" y="1873772"/>
                  <a:pt x="3148467" y="1998264"/>
                  <a:pt x="2979570" y="2237652"/>
                </a:cubicBezTo>
                <a:cubicBezTo>
                  <a:pt x="2938818" y="2295387"/>
                  <a:pt x="2896681" y="2355125"/>
                  <a:pt x="2853573" y="2420811"/>
                </a:cubicBezTo>
                <a:cubicBezTo>
                  <a:pt x="2524165" y="2922650"/>
                  <a:pt x="2170571" y="3136753"/>
                  <a:pt x="1671296" y="3136753"/>
                </a:cubicBezTo>
                <a:cubicBezTo>
                  <a:pt x="1343621" y="3136753"/>
                  <a:pt x="1103200" y="2962334"/>
                  <a:pt x="773792" y="2696300"/>
                </a:cubicBezTo>
                <a:cubicBezTo>
                  <a:pt x="736992" y="2666574"/>
                  <a:pt x="700191" y="2637206"/>
                  <a:pt x="664567" y="2608839"/>
                </a:cubicBezTo>
                <a:cubicBezTo>
                  <a:pt x="471484" y="2454908"/>
                  <a:pt x="289141" y="2309498"/>
                  <a:pt x="167788" y="2151625"/>
                </a:cubicBezTo>
                <a:cubicBezTo>
                  <a:pt x="51770" y="2000701"/>
                  <a:pt x="0" y="1849275"/>
                  <a:pt x="0" y="1660601"/>
                </a:cubicBezTo>
                <a:cubicBezTo>
                  <a:pt x="0" y="1187698"/>
                  <a:pt x="133758" y="762501"/>
                  <a:pt x="376675" y="463304"/>
                </a:cubicBezTo>
                <a:cubicBezTo>
                  <a:pt x="495532" y="316964"/>
                  <a:pt x="638093" y="203215"/>
                  <a:pt x="800406" y="125283"/>
                </a:cubicBezTo>
                <a:cubicBezTo>
                  <a:pt x="973600" y="42190"/>
                  <a:pt x="1169040" y="0"/>
                  <a:pt x="138139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Gratuit Billets Et Pièces En Euros Photos">
            <a:extLst>
              <a:ext uri="{FF2B5EF4-FFF2-40B4-BE49-F238E27FC236}">
                <a16:creationId xmlns:a16="http://schemas.microsoft.com/office/drawing/2014/main" id="{78733D30-DE6B-5AA9-2604-61E27B2140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9" b="993"/>
          <a:stretch/>
        </p:blipFill>
        <p:spPr bwMode="auto">
          <a:xfrm>
            <a:off x="4690578" y="4531399"/>
            <a:ext cx="4342418" cy="2326598"/>
          </a:xfrm>
          <a:custGeom>
            <a:avLst/>
            <a:gdLst/>
            <a:ahLst/>
            <a:cxnLst/>
            <a:rect l="l" t="t" r="r" b="b"/>
            <a:pathLst>
              <a:path w="4342418" h="2326598">
                <a:moveTo>
                  <a:pt x="2095263" y="0"/>
                </a:moveTo>
                <a:cubicBezTo>
                  <a:pt x="2535842" y="0"/>
                  <a:pt x="2859100" y="212041"/>
                  <a:pt x="3302009" y="535461"/>
                </a:cubicBezTo>
                <a:cubicBezTo>
                  <a:pt x="3351489" y="571599"/>
                  <a:pt x="3400971" y="607304"/>
                  <a:pt x="3448868" y="641789"/>
                </a:cubicBezTo>
                <a:cubicBezTo>
                  <a:pt x="3708481" y="828924"/>
                  <a:pt x="3953651" y="1005699"/>
                  <a:pt x="4116817" y="1197627"/>
                </a:cubicBezTo>
                <a:cubicBezTo>
                  <a:pt x="4272807" y="1381106"/>
                  <a:pt x="4342418" y="1565193"/>
                  <a:pt x="4342418" y="1794567"/>
                </a:cubicBezTo>
                <a:cubicBezTo>
                  <a:pt x="4342418" y="1974226"/>
                  <a:pt x="4324854" y="2148221"/>
                  <a:pt x="4290737" y="2313648"/>
                </a:cubicBezTo>
                <a:lnTo>
                  <a:pt x="4287332" y="2326598"/>
                </a:lnTo>
                <a:lnTo>
                  <a:pt x="101485" y="2326598"/>
                </a:lnTo>
                <a:lnTo>
                  <a:pt x="51042" y="2177320"/>
                </a:lnTo>
                <a:cubicBezTo>
                  <a:pt x="17099" y="2051107"/>
                  <a:pt x="0" y="1923228"/>
                  <a:pt x="0" y="1794567"/>
                </a:cubicBezTo>
                <a:cubicBezTo>
                  <a:pt x="0" y="1535414"/>
                  <a:pt x="109119" y="1384068"/>
                  <a:pt x="336212" y="1093043"/>
                </a:cubicBezTo>
                <a:cubicBezTo>
                  <a:pt x="391003" y="1022854"/>
                  <a:pt x="447661" y="950229"/>
                  <a:pt x="505621" y="870376"/>
                </a:cubicBezTo>
                <a:cubicBezTo>
                  <a:pt x="948530" y="260284"/>
                  <a:pt x="1423957" y="0"/>
                  <a:pt x="209526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748ED37-7EE5-3F91-B958-5DC91E263A58}"/>
              </a:ext>
            </a:extLst>
          </p:cNvPr>
          <p:cNvSpPr txBox="1"/>
          <p:nvPr/>
        </p:nvSpPr>
        <p:spPr>
          <a:xfrm>
            <a:off x="834898" y="751995"/>
            <a:ext cx="5748793" cy="3752742"/>
          </a:xfrm>
          <a:prstGeom prst="rect">
            <a:avLst/>
          </a:prstGeom>
        </p:spPr>
        <p:txBody>
          <a:bodyPr vert="horz" lIns="109728" tIns="109728" rIns="109728" bIns="91440" rtlCol="0">
            <a:normAutofit fontScale="25000" lnSpcReduction="20000"/>
          </a:bodyPr>
          <a:lstStyle/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7200" b="1" dirty="0" err="1">
                <a:solidFill>
                  <a:schemeClr val="accent3"/>
                </a:solidFill>
                <a:latin typeface="Open Sans" panose="020B0606030504020204" pitchFamily="34" charset="0"/>
              </a:rPr>
              <a:t>Avantages</a:t>
            </a:r>
            <a:r>
              <a:rPr lang="en-US" sz="7200" b="1" dirty="0">
                <a:solidFill>
                  <a:schemeClr val="accent3"/>
                </a:solidFill>
                <a:latin typeface="Open Sans" panose="020B0606030504020204" pitchFamily="34" charset="0"/>
              </a:rPr>
              <a:t> ?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Le principal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avantage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est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bénéficier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</a:t>
            </a:r>
            <a:r>
              <a:rPr lang="en-US" sz="7200" b="1" dirty="0" err="1">
                <a:solidFill>
                  <a:schemeClr val="accent3"/>
                </a:solidFill>
                <a:latin typeface="Open Sans" panose="020B0606030504020204" pitchFamily="34" charset="0"/>
              </a:rPr>
              <a:t>meilleurs</a:t>
            </a:r>
            <a:r>
              <a:rPr lang="en-US" sz="7200" b="1" dirty="0">
                <a:solidFill>
                  <a:schemeClr val="accent3"/>
                </a:solidFill>
                <a:latin typeface="Open Sans" panose="020B0606030504020204" pitchFamily="34" charset="0"/>
              </a:rPr>
              <a:t> </a:t>
            </a:r>
            <a:r>
              <a:rPr lang="en-US" sz="7200" b="1" dirty="0" err="1">
                <a:solidFill>
                  <a:schemeClr val="accent3"/>
                </a:solidFill>
                <a:latin typeface="Open Sans" panose="020B0606030504020204" pitchFamily="34" charset="0"/>
              </a:rPr>
              <a:t>remboursements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des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soins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santé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et des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médicaments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. 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Le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statut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BIM 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offre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également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d'autres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avantages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, par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exemple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, un </a:t>
            </a:r>
            <a:r>
              <a:rPr lang="en-US" sz="7200" b="1" dirty="0" err="1">
                <a:solidFill>
                  <a:schemeClr val="accent3"/>
                </a:solidFill>
                <a:latin typeface="Open Sans" panose="020B0606030504020204" pitchFamily="34" charset="0"/>
              </a:rPr>
              <a:t>tarif</a:t>
            </a:r>
            <a:r>
              <a:rPr lang="en-US" sz="7200" b="1" dirty="0">
                <a:solidFill>
                  <a:schemeClr val="accent3"/>
                </a:solidFill>
                <a:latin typeface="Open Sans" panose="020B0606030504020204" pitchFamily="34" charset="0"/>
              </a:rPr>
              <a:t> </a:t>
            </a:r>
            <a:r>
              <a:rPr lang="en-US" sz="7200" b="1" dirty="0" err="1">
                <a:solidFill>
                  <a:schemeClr val="accent3"/>
                </a:solidFill>
                <a:latin typeface="Open Sans" panose="020B0606030504020204" pitchFamily="34" charset="0"/>
              </a:rPr>
              <a:t>réduit</a:t>
            </a:r>
            <a:r>
              <a:rPr lang="en-US" sz="7200" b="1" dirty="0">
                <a:solidFill>
                  <a:schemeClr val="accent3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pour les transports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en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commun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et les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activités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SOS Burnout Belgique.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243AEC-2172-6A36-E1E0-2C39C154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1" y="6170613"/>
            <a:ext cx="4031310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ED2443-DB53-D026-129A-5CA6767D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26272" y="6170613"/>
            <a:ext cx="2840037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AC3DEA9B-9FD5-4053-B4BA-A5D708B879F5}" type="datetime7">
              <a:rPr lang="fr-BE" smtClean="0">
                <a:solidFill>
                  <a:srgbClr val="FFFFFF"/>
                </a:solidFill>
              </a:rPr>
              <a:t>nov.-23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8" name="Picture 6" descr="Gratuit Photos gratuites de agencement, aider, arrière-plan blanc Photos">
            <a:extLst>
              <a:ext uri="{FF2B5EF4-FFF2-40B4-BE49-F238E27FC236}">
                <a16:creationId xmlns:a16="http://schemas.microsoft.com/office/drawing/2014/main" id="{078BA89E-8E92-3FA1-DEE9-BCF6596B6E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3" r="-2" b="4971"/>
          <a:stretch/>
        </p:blipFill>
        <p:spPr bwMode="auto">
          <a:xfrm>
            <a:off x="9890800" y="4504737"/>
            <a:ext cx="2301053" cy="2353263"/>
          </a:xfrm>
          <a:custGeom>
            <a:avLst/>
            <a:gdLst/>
            <a:ahLst/>
            <a:cxnLst/>
            <a:rect l="l" t="t" r="r" b="b"/>
            <a:pathLst>
              <a:path w="2301053" h="2353263">
                <a:moveTo>
                  <a:pt x="1270369" y="0"/>
                </a:moveTo>
                <a:cubicBezTo>
                  <a:pt x="1649873" y="0"/>
                  <a:pt x="1918643" y="166182"/>
                  <a:pt x="2169031" y="555697"/>
                </a:cubicBezTo>
                <a:cubicBezTo>
                  <a:pt x="2201797" y="606681"/>
                  <a:pt x="2233825" y="653048"/>
                  <a:pt x="2264801" y="697861"/>
                </a:cubicBezTo>
                <a:lnTo>
                  <a:pt x="2301053" y="750844"/>
                </a:lnTo>
                <a:lnTo>
                  <a:pt x="2301053" y="1690961"/>
                </a:lnTo>
                <a:lnTo>
                  <a:pt x="2204569" y="1846533"/>
                </a:lnTo>
                <a:cubicBezTo>
                  <a:pt x="2151658" y="1915779"/>
                  <a:pt x="2091116" y="1981301"/>
                  <a:pt x="2023318" y="2042598"/>
                </a:cubicBezTo>
                <a:cubicBezTo>
                  <a:pt x="1890039" y="2163134"/>
                  <a:pt x="1731737" y="2262542"/>
                  <a:pt x="1565428" y="2330038"/>
                </a:cubicBezTo>
                <a:lnTo>
                  <a:pt x="1500033" y="2353263"/>
                </a:lnTo>
                <a:lnTo>
                  <a:pt x="646421" y="2353263"/>
                </a:lnTo>
                <a:lnTo>
                  <a:pt x="608395" y="2337431"/>
                </a:lnTo>
                <a:cubicBezTo>
                  <a:pt x="485021" y="2276942"/>
                  <a:pt x="376658" y="2188653"/>
                  <a:pt x="286313" y="2075066"/>
                </a:cubicBezTo>
                <a:cubicBezTo>
                  <a:pt x="101671" y="1842836"/>
                  <a:pt x="0" y="1512810"/>
                  <a:pt x="0" y="1145754"/>
                </a:cubicBezTo>
                <a:cubicBezTo>
                  <a:pt x="0" y="999309"/>
                  <a:pt x="39351" y="881777"/>
                  <a:pt x="127537" y="764633"/>
                </a:cubicBezTo>
                <a:cubicBezTo>
                  <a:pt x="219780" y="642095"/>
                  <a:pt x="358378" y="529233"/>
                  <a:pt x="505143" y="409755"/>
                </a:cubicBezTo>
                <a:cubicBezTo>
                  <a:pt x="532223" y="387738"/>
                  <a:pt x="560195" y="364941"/>
                  <a:pt x="588168" y="341869"/>
                </a:cubicBezTo>
                <a:cubicBezTo>
                  <a:pt x="838553" y="135381"/>
                  <a:pt x="1021300" y="0"/>
                  <a:pt x="12703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6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A2EAA5F4-AB44-56A9-33AA-4B4286429EB5}"/>
              </a:ext>
            </a:extLst>
          </p:cNvPr>
          <p:cNvSpPr txBox="1"/>
          <p:nvPr/>
        </p:nvSpPr>
        <p:spPr>
          <a:xfrm>
            <a:off x="1572317" y="903249"/>
            <a:ext cx="3437833" cy="4337435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aller plus loin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consultez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 site de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l’INAMI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pc="15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en-US" spc="15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8FEEA9-4FB3-F2D5-21A9-9AB9F884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4712" y="6170613"/>
            <a:ext cx="566737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3F2486-6D9D-5D26-AFDC-FE7756E3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476B0BEA-9D7E-4952-AEF1-39309E959204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9076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158CEE-48BA-4880-9EFC-5907F3977A95}"/>
</file>

<file path=customXml/itemProps2.xml><?xml version="1.0" encoding="utf-8"?>
<ds:datastoreItem xmlns:ds="http://schemas.openxmlformats.org/officeDocument/2006/customXml" ds:itemID="{99A310EB-586F-4DDA-8C88-4CB1478144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225</Words>
  <Application>Microsoft Office PowerPoint</Application>
  <PresentationFormat>Grand écran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Meiryo</vt:lpstr>
      <vt:lpstr>Arial</vt:lpstr>
      <vt:lpstr>Calibri</vt:lpstr>
      <vt:lpstr>Corbel</vt:lpstr>
      <vt:lpstr>Open Sans</vt:lpstr>
      <vt:lpstr>SketchLinesVTI</vt:lpstr>
      <vt:lpstr>BIM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</dc:title>
  <dc:creator>Sylvie LEJEUNE</dc:creator>
  <cp:lastModifiedBy>Sylvie LEJEUNE</cp:lastModifiedBy>
  <cp:revision>1</cp:revision>
  <dcterms:created xsi:type="dcterms:W3CDTF">2023-10-09T11:12:27Z</dcterms:created>
  <dcterms:modified xsi:type="dcterms:W3CDTF">2023-11-10T10:25:11Z</dcterms:modified>
</cp:coreProperties>
</file>