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3"/>
  </p:sldMasterIdLst>
  <p:notesMasterIdLst>
    <p:notesMasterId r:id="rId11"/>
  </p:notesMasterIdLst>
  <p:sldIdLst>
    <p:sldId id="256" r:id="rId4"/>
    <p:sldId id="269" r:id="rId5"/>
    <p:sldId id="270" r:id="rId6"/>
    <p:sldId id="260" r:id="rId7"/>
    <p:sldId id="271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10B599-331C-43A2-8725-DE0320E62D25}" v="113" dt="2023-11-07T15:07:17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9ADBA849-3C13-4998-8B0A-BB06191FC89C}"/>
    <pc:docChg chg="custSel addSld delSld modSld sldOrd">
      <pc:chgData name="Sylvie LEJEUNE" userId="8823c1f8-2503-4ab2-8aed-e0bf3dc10a1a" providerId="ADAL" clId="{9ADBA849-3C13-4998-8B0A-BB06191FC89C}" dt="2023-10-10T14:05:58.553" v="585" actId="1076"/>
      <pc:docMkLst>
        <pc:docMk/>
      </pc:docMkLst>
      <pc:sldChg chg="modSp mod">
        <pc:chgData name="Sylvie LEJEUNE" userId="8823c1f8-2503-4ab2-8aed-e0bf3dc10a1a" providerId="ADAL" clId="{9ADBA849-3C13-4998-8B0A-BB06191FC89C}" dt="2023-10-10T14:05:58.553" v="585" actId="1076"/>
        <pc:sldMkLst>
          <pc:docMk/>
          <pc:sldMk cId="1082271357" sldId="256"/>
        </pc:sldMkLst>
        <pc:spChg chg="mod">
          <ac:chgData name="Sylvie LEJEUNE" userId="8823c1f8-2503-4ab2-8aed-e0bf3dc10a1a" providerId="ADAL" clId="{9ADBA849-3C13-4998-8B0A-BB06191FC89C}" dt="2023-10-10T14:05:58.553" v="585" actId="1076"/>
          <ac:spMkLst>
            <pc:docMk/>
            <pc:sldMk cId="1082271357" sldId="256"/>
            <ac:spMk id="2" creationId="{A6008BBE-AD63-01F9-E7C8-E16EAD87B5E2}"/>
          </ac:spMkLst>
        </pc:spChg>
        <pc:spChg chg="mod">
          <ac:chgData name="Sylvie LEJEUNE" userId="8823c1f8-2503-4ab2-8aed-e0bf3dc10a1a" providerId="ADAL" clId="{9ADBA849-3C13-4998-8B0A-BB06191FC89C}" dt="2023-10-10T12:38:12.957" v="42" actId="20577"/>
          <ac:spMkLst>
            <pc:docMk/>
            <pc:sldMk cId="1082271357" sldId="256"/>
            <ac:spMk id="3" creationId="{2191F216-2D38-3756-A08C-622DAEBDF4B6}"/>
          </ac:spMkLst>
        </pc:spChg>
      </pc:sldChg>
      <pc:sldChg chg="delSp add del setBg delDesignElem">
        <pc:chgData name="Sylvie LEJEUNE" userId="8823c1f8-2503-4ab2-8aed-e0bf3dc10a1a" providerId="ADAL" clId="{9ADBA849-3C13-4998-8B0A-BB06191FC89C}" dt="2023-10-10T12:40:37.899" v="52" actId="2696"/>
        <pc:sldMkLst>
          <pc:docMk/>
          <pc:sldMk cId="3541551922" sldId="257"/>
        </pc:sldMkLst>
        <pc:spChg chg="del">
          <ac:chgData name="Sylvie LEJEUNE" userId="8823c1f8-2503-4ab2-8aed-e0bf3dc10a1a" providerId="ADAL" clId="{9ADBA849-3C13-4998-8B0A-BB06191FC89C}" dt="2023-10-10T12:39:38.273" v="45"/>
          <ac:spMkLst>
            <pc:docMk/>
            <pc:sldMk cId="3541551922" sldId="257"/>
            <ac:spMk id="1031" creationId="{593B4D24-F4A8-4141-A20A-E0575D199633}"/>
          </ac:spMkLst>
        </pc:spChg>
        <pc:spChg chg="del">
          <ac:chgData name="Sylvie LEJEUNE" userId="8823c1f8-2503-4ab2-8aed-e0bf3dc10a1a" providerId="ADAL" clId="{9ADBA849-3C13-4998-8B0A-BB06191FC89C}" dt="2023-10-10T12:39:38.273" v="45"/>
          <ac:spMkLst>
            <pc:docMk/>
            <pc:sldMk cId="3541551922" sldId="257"/>
            <ac:spMk id="1033" creationId="{9F87E4D0-D347-4DA8-81D7-104733308B4B}"/>
          </ac:spMkLst>
        </pc:spChg>
        <pc:spChg chg="del">
          <ac:chgData name="Sylvie LEJEUNE" userId="8823c1f8-2503-4ab2-8aed-e0bf3dc10a1a" providerId="ADAL" clId="{9ADBA849-3C13-4998-8B0A-BB06191FC89C}" dt="2023-10-10T12:39:38.273" v="45"/>
          <ac:spMkLst>
            <pc:docMk/>
            <pc:sldMk cId="3541551922" sldId="257"/>
            <ac:spMk id="1035" creationId="{9DC9CEF6-58E1-4D78-BBBE-76F779AD9CF8}"/>
          </ac:spMkLst>
        </pc:spChg>
        <pc:spChg chg="del">
          <ac:chgData name="Sylvie LEJEUNE" userId="8823c1f8-2503-4ab2-8aed-e0bf3dc10a1a" providerId="ADAL" clId="{9ADBA849-3C13-4998-8B0A-BB06191FC89C}" dt="2023-10-10T12:39:38.273" v="45"/>
          <ac:spMkLst>
            <pc:docMk/>
            <pc:sldMk cId="3541551922" sldId="257"/>
            <ac:spMk id="1037" creationId="{47AF1248-67F7-4FEF-8D1D-FE33661A9CA9}"/>
          </ac:spMkLst>
        </pc:spChg>
      </pc:sldChg>
      <pc:sldChg chg="delSp modSp add del setBg delDesignElem">
        <pc:chgData name="Sylvie LEJEUNE" userId="8823c1f8-2503-4ab2-8aed-e0bf3dc10a1a" providerId="ADAL" clId="{9ADBA849-3C13-4998-8B0A-BB06191FC89C}" dt="2023-10-10T13:27:59.088" v="583" actId="20577"/>
        <pc:sldMkLst>
          <pc:docMk/>
          <pc:sldMk cId="2196661797" sldId="260"/>
        </pc:sldMkLst>
        <pc:spChg chg="del">
          <ac:chgData name="Sylvie LEJEUNE" userId="8823c1f8-2503-4ab2-8aed-e0bf3dc10a1a" providerId="ADAL" clId="{9ADBA849-3C13-4998-8B0A-BB06191FC89C}" dt="2023-10-10T13:27:36.133" v="546"/>
          <ac:spMkLst>
            <pc:docMk/>
            <pc:sldMk cId="2196661797" sldId="260"/>
            <ac:spMk id="28" creationId="{47FC6A8B-34F9-40FB-AA2D-E34168F52850}"/>
          </ac:spMkLst>
        </pc:spChg>
        <pc:spChg chg="del">
          <ac:chgData name="Sylvie LEJEUNE" userId="8823c1f8-2503-4ab2-8aed-e0bf3dc10a1a" providerId="ADAL" clId="{9ADBA849-3C13-4998-8B0A-BB06191FC89C}" dt="2023-10-10T13:27:36.133" v="546"/>
          <ac:spMkLst>
            <pc:docMk/>
            <pc:sldMk cId="2196661797" sldId="260"/>
            <ac:spMk id="30" creationId="{1EC86DB4-572A-4F71-AF8A-2395B4CA779F}"/>
          </ac:spMkLst>
        </pc:spChg>
        <pc:spChg chg="del">
          <ac:chgData name="Sylvie LEJEUNE" userId="8823c1f8-2503-4ab2-8aed-e0bf3dc10a1a" providerId="ADAL" clId="{9ADBA849-3C13-4998-8B0A-BB06191FC89C}" dt="2023-10-10T13:27:36.133" v="546"/>
          <ac:spMkLst>
            <pc:docMk/>
            <pc:sldMk cId="2196661797" sldId="260"/>
            <ac:spMk id="32" creationId="{71BA53A4-C4B7-4189-9FC1-6350B1AB5DFE}"/>
          </ac:spMkLst>
        </pc:spChg>
        <pc:spChg chg="del">
          <ac:chgData name="Sylvie LEJEUNE" userId="8823c1f8-2503-4ab2-8aed-e0bf3dc10a1a" providerId="ADAL" clId="{9ADBA849-3C13-4998-8B0A-BB06191FC89C}" dt="2023-10-10T13:27:36.133" v="546"/>
          <ac:spMkLst>
            <pc:docMk/>
            <pc:sldMk cId="2196661797" sldId="260"/>
            <ac:spMk id="34" creationId="{5558AD6E-B070-4640-AA07-87E208983ED8}"/>
          </ac:spMkLst>
        </pc:spChg>
        <pc:spChg chg="del">
          <ac:chgData name="Sylvie LEJEUNE" userId="8823c1f8-2503-4ab2-8aed-e0bf3dc10a1a" providerId="ADAL" clId="{9ADBA849-3C13-4998-8B0A-BB06191FC89C}" dt="2023-10-10T13:27:36.133" v="546"/>
          <ac:spMkLst>
            <pc:docMk/>
            <pc:sldMk cId="2196661797" sldId="260"/>
            <ac:spMk id="36" creationId="{36ACFB69-D148-449E-AC5A-C55AA20A7F7F}"/>
          </ac:spMkLst>
        </pc:spChg>
        <pc:graphicFrameChg chg="mod">
          <ac:chgData name="Sylvie LEJEUNE" userId="8823c1f8-2503-4ab2-8aed-e0bf3dc10a1a" providerId="ADAL" clId="{9ADBA849-3C13-4998-8B0A-BB06191FC89C}" dt="2023-10-10T13:27:59.088" v="583" actId="20577"/>
          <ac:graphicFrameMkLst>
            <pc:docMk/>
            <pc:sldMk cId="2196661797" sldId="260"/>
            <ac:graphicFrameMk id="7" creationId="{A252D2CC-A2C7-D784-083D-09780A3CA386}"/>
          </ac:graphicFrameMkLst>
        </pc:graphicFrameChg>
        <pc:cxnChg chg="del">
          <ac:chgData name="Sylvie LEJEUNE" userId="8823c1f8-2503-4ab2-8aed-e0bf3dc10a1a" providerId="ADAL" clId="{9ADBA849-3C13-4998-8B0A-BB06191FC89C}" dt="2023-10-10T13:27:36.133" v="546"/>
          <ac:cxnSpMkLst>
            <pc:docMk/>
            <pc:sldMk cId="2196661797" sldId="260"/>
            <ac:cxnSpMk id="26" creationId="{430127AE-B29E-4FDF-99D2-A2F1E7003F74}"/>
          </ac:cxnSpMkLst>
        </pc:cxnChg>
      </pc:sldChg>
      <pc:sldChg chg="del">
        <pc:chgData name="Sylvie LEJEUNE" userId="8823c1f8-2503-4ab2-8aed-e0bf3dc10a1a" providerId="ADAL" clId="{9ADBA849-3C13-4998-8B0A-BB06191FC89C}" dt="2023-10-10T12:36:42.921" v="2" actId="2696"/>
        <pc:sldMkLst>
          <pc:docMk/>
          <pc:sldMk cId="1616153205" sldId="261"/>
        </pc:sldMkLst>
      </pc:sldChg>
      <pc:sldChg chg="del">
        <pc:chgData name="Sylvie LEJEUNE" userId="8823c1f8-2503-4ab2-8aed-e0bf3dc10a1a" providerId="ADAL" clId="{9ADBA849-3C13-4998-8B0A-BB06191FC89C}" dt="2023-10-10T12:37:01.372" v="3" actId="2696"/>
        <pc:sldMkLst>
          <pc:docMk/>
          <pc:sldMk cId="2928113284" sldId="262"/>
        </pc:sldMkLst>
      </pc:sldChg>
      <pc:sldChg chg="del">
        <pc:chgData name="Sylvie LEJEUNE" userId="8823c1f8-2503-4ab2-8aed-e0bf3dc10a1a" providerId="ADAL" clId="{9ADBA849-3C13-4998-8B0A-BB06191FC89C}" dt="2023-10-10T12:37:06.991" v="4" actId="2696"/>
        <pc:sldMkLst>
          <pc:docMk/>
          <pc:sldMk cId="181257969" sldId="263"/>
        </pc:sldMkLst>
      </pc:sldChg>
      <pc:sldChg chg="del">
        <pc:chgData name="Sylvie LEJEUNE" userId="8823c1f8-2503-4ab2-8aed-e0bf3dc10a1a" providerId="ADAL" clId="{9ADBA849-3C13-4998-8B0A-BB06191FC89C}" dt="2023-10-10T12:37:10.642" v="5" actId="2696"/>
        <pc:sldMkLst>
          <pc:docMk/>
          <pc:sldMk cId="1958368172" sldId="264"/>
        </pc:sldMkLst>
      </pc:sldChg>
      <pc:sldChg chg="modSp mod">
        <pc:chgData name="Sylvie LEJEUNE" userId="8823c1f8-2503-4ab2-8aed-e0bf3dc10a1a" providerId="ADAL" clId="{9ADBA849-3C13-4998-8B0A-BB06191FC89C}" dt="2023-10-10T12:37:53.612" v="10" actId="207"/>
        <pc:sldMkLst>
          <pc:docMk/>
          <pc:sldMk cId="3004390765" sldId="265"/>
        </pc:sldMkLst>
        <pc:spChg chg="mod">
          <ac:chgData name="Sylvie LEJEUNE" userId="8823c1f8-2503-4ab2-8aed-e0bf3dc10a1a" providerId="ADAL" clId="{9ADBA849-3C13-4998-8B0A-BB06191FC89C}" dt="2023-10-10T12:37:53.612" v="10" actId="207"/>
          <ac:spMkLst>
            <pc:docMk/>
            <pc:sldMk cId="3004390765" sldId="265"/>
            <ac:spMk id="4" creationId="{A2EAA5F4-AB44-56A9-33AA-4B4286429EB5}"/>
          </ac:spMkLst>
        </pc:spChg>
      </pc:sldChg>
      <pc:sldChg chg="new del">
        <pc:chgData name="Sylvie LEJEUNE" userId="8823c1f8-2503-4ab2-8aed-e0bf3dc10a1a" providerId="ADAL" clId="{9ADBA849-3C13-4998-8B0A-BB06191FC89C}" dt="2023-10-10T12:40:27.911" v="49" actId="2696"/>
        <pc:sldMkLst>
          <pc:docMk/>
          <pc:sldMk cId="1222319944" sldId="266"/>
        </pc:sldMkLst>
      </pc:sldChg>
      <pc:sldChg chg="new del">
        <pc:chgData name="Sylvie LEJEUNE" userId="8823c1f8-2503-4ab2-8aed-e0bf3dc10a1a" providerId="ADAL" clId="{9ADBA849-3C13-4998-8B0A-BB06191FC89C}" dt="2023-10-10T12:39:47.529" v="46" actId="2696"/>
        <pc:sldMkLst>
          <pc:docMk/>
          <pc:sldMk cId="1929138386" sldId="266"/>
        </pc:sldMkLst>
      </pc:sldChg>
      <pc:sldChg chg="new del">
        <pc:chgData name="Sylvie LEJEUNE" userId="8823c1f8-2503-4ab2-8aed-e0bf3dc10a1a" providerId="ADAL" clId="{9ADBA849-3C13-4998-8B0A-BB06191FC89C}" dt="2023-10-10T12:40:41.188" v="53" actId="2696"/>
        <pc:sldMkLst>
          <pc:docMk/>
          <pc:sldMk cId="3639360339" sldId="267"/>
        </pc:sldMkLst>
      </pc:sldChg>
      <pc:sldChg chg="delSp add del setBg delDesignElem">
        <pc:chgData name="Sylvie LEJEUNE" userId="8823c1f8-2503-4ab2-8aed-e0bf3dc10a1a" providerId="ADAL" clId="{9ADBA849-3C13-4998-8B0A-BB06191FC89C}" dt="2023-10-10T12:43:42.016" v="63" actId="2696"/>
        <pc:sldMkLst>
          <pc:docMk/>
          <pc:sldMk cId="1532174907" sldId="268"/>
        </pc:sldMkLst>
        <pc:spChg chg="del">
          <ac:chgData name="Sylvie LEJEUNE" userId="8823c1f8-2503-4ab2-8aed-e0bf3dc10a1a" providerId="ADAL" clId="{9ADBA849-3C13-4998-8B0A-BB06191FC89C}" dt="2023-10-10T12:40:31.560" v="51"/>
          <ac:spMkLst>
            <pc:docMk/>
            <pc:sldMk cId="1532174907" sldId="268"/>
            <ac:spMk id="1031" creationId="{593B4D24-F4A8-4141-A20A-E0575D199633}"/>
          </ac:spMkLst>
        </pc:spChg>
        <pc:spChg chg="del">
          <ac:chgData name="Sylvie LEJEUNE" userId="8823c1f8-2503-4ab2-8aed-e0bf3dc10a1a" providerId="ADAL" clId="{9ADBA849-3C13-4998-8B0A-BB06191FC89C}" dt="2023-10-10T12:40:31.560" v="51"/>
          <ac:spMkLst>
            <pc:docMk/>
            <pc:sldMk cId="1532174907" sldId="268"/>
            <ac:spMk id="1033" creationId="{9F87E4D0-D347-4DA8-81D7-104733308B4B}"/>
          </ac:spMkLst>
        </pc:spChg>
        <pc:spChg chg="del">
          <ac:chgData name="Sylvie LEJEUNE" userId="8823c1f8-2503-4ab2-8aed-e0bf3dc10a1a" providerId="ADAL" clId="{9ADBA849-3C13-4998-8B0A-BB06191FC89C}" dt="2023-10-10T12:40:31.560" v="51"/>
          <ac:spMkLst>
            <pc:docMk/>
            <pc:sldMk cId="1532174907" sldId="268"/>
            <ac:spMk id="1035" creationId="{9DC9CEF6-58E1-4D78-BBBE-76F779AD9CF8}"/>
          </ac:spMkLst>
        </pc:spChg>
        <pc:spChg chg="del">
          <ac:chgData name="Sylvie LEJEUNE" userId="8823c1f8-2503-4ab2-8aed-e0bf3dc10a1a" providerId="ADAL" clId="{9ADBA849-3C13-4998-8B0A-BB06191FC89C}" dt="2023-10-10T12:40:31.560" v="51"/>
          <ac:spMkLst>
            <pc:docMk/>
            <pc:sldMk cId="1532174907" sldId="268"/>
            <ac:spMk id="1037" creationId="{47AF1248-67F7-4FEF-8D1D-FE33661A9CA9}"/>
          </ac:spMkLst>
        </pc:spChg>
      </pc:sldChg>
      <pc:sldChg chg="addSp modSp add mod ord">
        <pc:chgData name="Sylvie LEJEUNE" userId="8823c1f8-2503-4ab2-8aed-e0bf3dc10a1a" providerId="ADAL" clId="{9ADBA849-3C13-4998-8B0A-BB06191FC89C}" dt="2023-10-10T13:01:53.411" v="188" actId="20577"/>
        <pc:sldMkLst>
          <pc:docMk/>
          <pc:sldMk cId="16049125" sldId="269"/>
        </pc:sldMkLst>
        <pc:spChg chg="mod">
          <ac:chgData name="Sylvie LEJEUNE" userId="8823c1f8-2503-4ab2-8aed-e0bf3dc10a1a" providerId="ADAL" clId="{9ADBA849-3C13-4998-8B0A-BB06191FC89C}" dt="2023-10-10T12:43:30.323" v="61" actId="20577"/>
          <ac:spMkLst>
            <pc:docMk/>
            <pc:sldMk cId="16049125" sldId="269"/>
            <ac:spMk id="4" creationId="{A2EAA5F4-AB44-56A9-33AA-4B4286429EB5}"/>
          </ac:spMkLst>
        </pc:spChg>
        <pc:spChg chg="add mod">
          <ac:chgData name="Sylvie LEJEUNE" userId="8823c1f8-2503-4ab2-8aed-e0bf3dc10a1a" providerId="ADAL" clId="{9ADBA849-3C13-4998-8B0A-BB06191FC89C}" dt="2023-10-10T13:01:53.411" v="188" actId="20577"/>
          <ac:spMkLst>
            <pc:docMk/>
            <pc:sldMk cId="16049125" sldId="269"/>
            <ac:spMk id="5" creationId="{18C8E6F2-1B46-73BB-AD7F-4265C89C4425}"/>
          </ac:spMkLst>
        </pc:spChg>
        <pc:picChg chg="add mod">
          <ac:chgData name="Sylvie LEJEUNE" userId="8823c1f8-2503-4ab2-8aed-e0bf3dc10a1a" providerId="ADAL" clId="{9ADBA849-3C13-4998-8B0A-BB06191FC89C}" dt="2023-10-10T12:43:36.143" v="62"/>
          <ac:picMkLst>
            <pc:docMk/>
            <pc:sldMk cId="16049125" sldId="269"/>
            <ac:picMk id="6" creationId="{6AAE0003-725B-6DEE-7DE0-AEB6800548F2}"/>
          </ac:picMkLst>
        </pc:picChg>
      </pc:sldChg>
      <pc:sldChg chg="addSp delSp modSp new mod setBg">
        <pc:chgData name="Sylvie LEJEUNE" userId="8823c1f8-2503-4ab2-8aed-e0bf3dc10a1a" providerId="ADAL" clId="{9ADBA849-3C13-4998-8B0A-BB06191FC89C}" dt="2023-10-10T13:06:54.299" v="220" actId="1076"/>
        <pc:sldMkLst>
          <pc:docMk/>
          <pc:sldMk cId="929338910" sldId="270"/>
        </pc:sldMkLst>
        <pc:spChg chg="mod ord">
          <ac:chgData name="Sylvie LEJEUNE" userId="8823c1f8-2503-4ab2-8aed-e0bf3dc10a1a" providerId="ADAL" clId="{9ADBA849-3C13-4998-8B0A-BB06191FC89C}" dt="2023-10-10T13:06:10.531" v="217" actId="26606"/>
          <ac:spMkLst>
            <pc:docMk/>
            <pc:sldMk cId="929338910" sldId="270"/>
            <ac:spMk id="2" creationId="{29001D9D-2B97-82BC-09F9-4F5424A305A5}"/>
          </ac:spMkLst>
        </pc:spChg>
        <pc:spChg chg="mod ord">
          <ac:chgData name="Sylvie LEJEUNE" userId="8823c1f8-2503-4ab2-8aed-e0bf3dc10a1a" providerId="ADAL" clId="{9ADBA849-3C13-4998-8B0A-BB06191FC89C}" dt="2023-10-10T13:06:10.531" v="217" actId="26606"/>
          <ac:spMkLst>
            <pc:docMk/>
            <pc:sldMk cId="929338910" sldId="270"/>
            <ac:spMk id="3" creationId="{09C2ACCF-E7EA-D9FC-952E-D781629AC56B}"/>
          </ac:spMkLst>
        </pc:spChg>
        <pc:spChg chg="add mod ord">
          <ac:chgData name="Sylvie LEJEUNE" userId="8823c1f8-2503-4ab2-8aed-e0bf3dc10a1a" providerId="ADAL" clId="{9ADBA849-3C13-4998-8B0A-BB06191FC89C}" dt="2023-10-10T13:06:54.299" v="220" actId="1076"/>
          <ac:spMkLst>
            <pc:docMk/>
            <pc:sldMk cId="929338910" sldId="270"/>
            <ac:spMk id="4" creationId="{FFDE9722-6299-614C-A6AA-C52B44D16827}"/>
          </ac:spMkLst>
        </pc:spChg>
        <pc:spChg chg="add">
          <ac:chgData name="Sylvie LEJEUNE" userId="8823c1f8-2503-4ab2-8aed-e0bf3dc10a1a" providerId="ADAL" clId="{9ADBA849-3C13-4998-8B0A-BB06191FC89C}" dt="2023-10-10T13:06:10.531" v="217" actId="26606"/>
          <ac:spMkLst>
            <pc:docMk/>
            <pc:sldMk cId="929338910" sldId="270"/>
            <ac:spMk id="1035" creationId="{8181FC64-B306-4821-98E2-780662EFC486}"/>
          </ac:spMkLst>
        </pc:spChg>
        <pc:spChg chg="add">
          <ac:chgData name="Sylvie LEJEUNE" userId="8823c1f8-2503-4ab2-8aed-e0bf3dc10a1a" providerId="ADAL" clId="{9ADBA849-3C13-4998-8B0A-BB06191FC89C}" dt="2023-10-10T13:06:10.531" v="217" actId="26606"/>
          <ac:spMkLst>
            <pc:docMk/>
            <pc:sldMk cId="929338910" sldId="270"/>
            <ac:spMk id="1037" creationId="{BC0385E9-02B2-4941-889A-EAD43F5BB0A3}"/>
          </ac:spMkLst>
        </pc:spChg>
        <pc:spChg chg="add">
          <ac:chgData name="Sylvie LEJEUNE" userId="8823c1f8-2503-4ab2-8aed-e0bf3dc10a1a" providerId="ADAL" clId="{9ADBA849-3C13-4998-8B0A-BB06191FC89C}" dt="2023-10-10T13:06:10.531" v="217" actId="26606"/>
          <ac:spMkLst>
            <pc:docMk/>
            <pc:sldMk cId="929338910" sldId="270"/>
            <ac:spMk id="1039" creationId="{829A1E2C-5AC8-40FC-99E9-832069D39792}"/>
          </ac:spMkLst>
        </pc:spChg>
        <pc:spChg chg="add">
          <ac:chgData name="Sylvie LEJEUNE" userId="8823c1f8-2503-4ab2-8aed-e0bf3dc10a1a" providerId="ADAL" clId="{9ADBA849-3C13-4998-8B0A-BB06191FC89C}" dt="2023-10-10T13:06:10.531" v="217" actId="26606"/>
          <ac:spMkLst>
            <pc:docMk/>
            <pc:sldMk cId="929338910" sldId="270"/>
            <ac:spMk id="1041" creationId="{55C54A75-E44A-4147-B9D0-FF46CFD31612}"/>
          </ac:spMkLst>
        </pc:spChg>
        <pc:picChg chg="add del mod">
          <ac:chgData name="Sylvie LEJEUNE" userId="8823c1f8-2503-4ab2-8aed-e0bf3dc10a1a" providerId="ADAL" clId="{9ADBA849-3C13-4998-8B0A-BB06191FC89C}" dt="2023-10-10T13:05:35.242" v="212" actId="21"/>
          <ac:picMkLst>
            <pc:docMk/>
            <pc:sldMk cId="929338910" sldId="270"/>
            <ac:picMk id="1026" creationId="{F8BA897E-6E9E-02F4-CB6C-C16C94422F44}"/>
          </ac:picMkLst>
        </pc:picChg>
        <pc:picChg chg="add mod">
          <ac:chgData name="Sylvie LEJEUNE" userId="8823c1f8-2503-4ab2-8aed-e0bf3dc10a1a" providerId="ADAL" clId="{9ADBA849-3C13-4998-8B0A-BB06191FC89C}" dt="2023-10-10T13:06:48.378" v="219" actId="1076"/>
          <ac:picMkLst>
            <pc:docMk/>
            <pc:sldMk cId="929338910" sldId="270"/>
            <ac:picMk id="1028" creationId="{F47CB6B7-DD47-F0B6-1F1E-B4EA5834F2BE}"/>
          </ac:picMkLst>
        </pc:picChg>
        <pc:cxnChg chg="add">
          <ac:chgData name="Sylvie LEJEUNE" userId="8823c1f8-2503-4ab2-8aed-e0bf3dc10a1a" providerId="ADAL" clId="{9ADBA849-3C13-4998-8B0A-BB06191FC89C}" dt="2023-10-10T13:06:10.531" v="217" actId="26606"/>
          <ac:cxnSpMkLst>
            <pc:docMk/>
            <pc:sldMk cId="929338910" sldId="270"/>
            <ac:cxnSpMk id="1033" creationId="{430127AE-B29E-4FDF-99D2-A2F1E7003F74}"/>
          </ac:cxnSpMkLst>
        </pc:cxnChg>
      </pc:sldChg>
      <pc:sldChg chg="addSp delSp modSp new mod">
        <pc:chgData name="Sylvie LEJEUNE" userId="8823c1f8-2503-4ab2-8aed-e0bf3dc10a1a" providerId="ADAL" clId="{9ADBA849-3C13-4998-8B0A-BB06191FC89C}" dt="2023-10-10T13:17:29.684" v="543" actId="1440"/>
        <pc:sldMkLst>
          <pc:docMk/>
          <pc:sldMk cId="2656800123" sldId="271"/>
        </pc:sldMkLst>
        <pc:spChg chg="add del mod">
          <ac:chgData name="Sylvie LEJEUNE" userId="8823c1f8-2503-4ab2-8aed-e0bf3dc10a1a" providerId="ADAL" clId="{9ADBA849-3C13-4998-8B0A-BB06191FC89C}" dt="2023-10-10T13:08:58.239" v="224"/>
          <ac:spMkLst>
            <pc:docMk/>
            <pc:sldMk cId="2656800123" sldId="271"/>
            <ac:spMk id="4" creationId="{5EC0F786-CD95-99B5-5C8E-5A959D3307C3}"/>
          </ac:spMkLst>
        </pc:spChg>
        <pc:spChg chg="add mod">
          <ac:chgData name="Sylvie LEJEUNE" userId="8823c1f8-2503-4ab2-8aed-e0bf3dc10a1a" providerId="ADAL" clId="{9ADBA849-3C13-4998-8B0A-BB06191FC89C}" dt="2023-10-10T13:16:05.285" v="532" actId="1076"/>
          <ac:spMkLst>
            <pc:docMk/>
            <pc:sldMk cId="2656800123" sldId="271"/>
            <ac:spMk id="5" creationId="{C9DA42A8-88A9-3B7E-527D-796CB4326001}"/>
          </ac:spMkLst>
        </pc:spChg>
        <pc:spChg chg="add mod">
          <ac:chgData name="Sylvie LEJEUNE" userId="8823c1f8-2503-4ab2-8aed-e0bf3dc10a1a" providerId="ADAL" clId="{9ADBA849-3C13-4998-8B0A-BB06191FC89C}" dt="2023-10-10T13:16:02.170" v="531" actId="1076"/>
          <ac:spMkLst>
            <pc:docMk/>
            <pc:sldMk cId="2656800123" sldId="271"/>
            <ac:spMk id="6" creationId="{700D2F67-CA78-A8BF-98FB-916B42AC1255}"/>
          </ac:spMkLst>
        </pc:spChg>
        <pc:spChg chg="add mod">
          <ac:chgData name="Sylvie LEJEUNE" userId="8823c1f8-2503-4ab2-8aed-e0bf3dc10a1a" providerId="ADAL" clId="{9ADBA849-3C13-4998-8B0A-BB06191FC89C}" dt="2023-10-10T13:16:08.118" v="533" actId="1076"/>
          <ac:spMkLst>
            <pc:docMk/>
            <pc:sldMk cId="2656800123" sldId="271"/>
            <ac:spMk id="7" creationId="{9B65A6D9-9455-49D0-CA34-CEE475185B23}"/>
          </ac:spMkLst>
        </pc:spChg>
        <pc:picChg chg="add mod">
          <ac:chgData name="Sylvie LEJEUNE" userId="8823c1f8-2503-4ab2-8aed-e0bf3dc10a1a" providerId="ADAL" clId="{9ADBA849-3C13-4998-8B0A-BB06191FC89C}" dt="2023-10-10T13:17:29.684" v="543" actId="1440"/>
          <ac:picMkLst>
            <pc:docMk/>
            <pc:sldMk cId="2656800123" sldId="271"/>
            <ac:picMk id="2050" creationId="{E768FCB1-0C03-D190-4FBE-76396CC8FB3C}"/>
          </ac:picMkLst>
        </pc:picChg>
      </pc:sldChg>
      <pc:sldChg chg="new del">
        <pc:chgData name="Sylvie LEJEUNE" userId="8823c1f8-2503-4ab2-8aed-e0bf3dc10a1a" providerId="ADAL" clId="{9ADBA849-3C13-4998-8B0A-BB06191FC89C}" dt="2023-10-10T13:28:05.714" v="584" actId="2696"/>
        <pc:sldMkLst>
          <pc:docMk/>
          <pc:sldMk cId="1730905511" sldId="272"/>
        </pc:sldMkLst>
      </pc:sldChg>
    </pc:docChg>
  </pc:docChgLst>
  <pc:docChgLst>
    <pc:chgData name="Sylvie LEJEUNE" userId="8823c1f8-2503-4ab2-8aed-e0bf3dc10a1a" providerId="ADAL" clId="{5710B599-331C-43A2-8725-DE0320E62D25}"/>
    <pc:docChg chg="custSel addSld delSld modSld">
      <pc:chgData name="Sylvie LEJEUNE" userId="8823c1f8-2503-4ab2-8aed-e0bf3dc10a1a" providerId="ADAL" clId="{5710B599-331C-43A2-8725-DE0320E62D25}" dt="2023-11-07T15:07:43.488" v="422" actId="20577"/>
      <pc:docMkLst>
        <pc:docMk/>
      </pc:docMkLst>
      <pc:sldChg chg="modSp">
        <pc:chgData name="Sylvie LEJEUNE" userId="8823c1f8-2503-4ab2-8aed-e0bf3dc10a1a" providerId="ADAL" clId="{5710B599-331C-43A2-8725-DE0320E62D25}" dt="2023-10-18T06:31:01.813" v="159" actId="113"/>
        <pc:sldMkLst>
          <pc:docMk/>
          <pc:sldMk cId="1082271357" sldId="256"/>
        </pc:sldMkLst>
        <pc:spChg chg="mod">
          <ac:chgData name="Sylvie LEJEUNE" userId="8823c1f8-2503-4ab2-8aed-e0bf3dc10a1a" providerId="ADAL" clId="{5710B599-331C-43A2-8725-DE0320E62D25}" dt="2023-10-18T06:31:01.813" v="159" actId="113"/>
          <ac:spMkLst>
            <pc:docMk/>
            <pc:sldMk cId="1082271357" sldId="256"/>
            <ac:spMk id="3" creationId="{2191F216-2D38-3756-A08C-622DAEBDF4B6}"/>
          </ac:spMkLst>
        </pc:spChg>
      </pc:sldChg>
      <pc:sldChg chg="addSp modSp mod">
        <pc:chgData name="Sylvie LEJEUNE" userId="8823c1f8-2503-4ab2-8aed-e0bf3dc10a1a" providerId="ADAL" clId="{5710B599-331C-43A2-8725-DE0320E62D25}" dt="2023-11-07T15:07:17.285" v="419" actId="20577"/>
        <pc:sldMkLst>
          <pc:docMk/>
          <pc:sldMk cId="2196661797" sldId="260"/>
        </pc:sldMkLst>
        <pc:spChg chg="add mod">
          <ac:chgData name="Sylvie LEJEUNE" userId="8823c1f8-2503-4ab2-8aed-e0bf3dc10a1a" providerId="ADAL" clId="{5710B599-331C-43A2-8725-DE0320E62D25}" dt="2023-10-25T06:12:36.565" v="176" actId="1076"/>
          <ac:spMkLst>
            <pc:docMk/>
            <pc:sldMk cId="2196661797" sldId="260"/>
            <ac:spMk id="4" creationId="{48B42A26-C4A9-C619-D6A4-0220B8BC8006}"/>
          </ac:spMkLst>
        </pc:spChg>
        <pc:graphicFrameChg chg="mod">
          <ac:chgData name="Sylvie LEJEUNE" userId="8823c1f8-2503-4ab2-8aed-e0bf3dc10a1a" providerId="ADAL" clId="{5710B599-331C-43A2-8725-DE0320E62D25}" dt="2023-11-07T15:07:17.285" v="419" actId="20577"/>
          <ac:graphicFrameMkLst>
            <pc:docMk/>
            <pc:sldMk cId="2196661797" sldId="260"/>
            <ac:graphicFrameMk id="7" creationId="{A252D2CC-A2C7-D784-083D-09780A3CA386}"/>
          </ac:graphicFrameMkLst>
        </pc:graphicFrameChg>
      </pc:sldChg>
      <pc:sldChg chg="addSp delSp modSp add mod setBg delDesignElem">
        <pc:chgData name="Sylvie LEJEUNE" userId="8823c1f8-2503-4ab2-8aed-e0bf3dc10a1a" providerId="ADAL" clId="{5710B599-331C-43A2-8725-DE0320E62D25}" dt="2023-10-25T06:40:51.203" v="414" actId="478"/>
        <pc:sldMkLst>
          <pc:docMk/>
          <pc:sldMk cId="1958368172" sldId="264"/>
        </pc:sldMkLst>
        <pc:spChg chg="mod">
          <ac:chgData name="Sylvie LEJEUNE" userId="8823c1f8-2503-4ab2-8aed-e0bf3dc10a1a" providerId="ADAL" clId="{5710B599-331C-43A2-8725-DE0320E62D25}" dt="2023-10-25T06:29:16.922" v="412" actId="20577"/>
          <ac:spMkLst>
            <pc:docMk/>
            <pc:sldMk cId="1958368172" sldId="264"/>
            <ac:spMk id="5" creationId="{7748ED37-7EE5-3F91-B958-5DC91E263A58}"/>
          </ac:spMkLst>
        </pc:spChg>
        <pc:spChg chg="add del">
          <ac:chgData name="Sylvie LEJEUNE" userId="8823c1f8-2503-4ab2-8aed-e0bf3dc10a1a" providerId="ADAL" clId="{5710B599-331C-43A2-8725-DE0320E62D25}" dt="2023-10-25T06:40:51.203" v="414" actId="478"/>
          <ac:spMkLst>
            <pc:docMk/>
            <pc:sldMk cId="1958368172" sldId="264"/>
            <ac:spMk id="6" creationId="{FB57D53D-FACA-5F71-3389-D40C76EEEC2E}"/>
          </ac:spMkLst>
        </pc:spChg>
        <pc:spChg chg="del">
          <ac:chgData name="Sylvie LEJEUNE" userId="8823c1f8-2503-4ab2-8aed-e0bf3dc10a1a" providerId="ADAL" clId="{5710B599-331C-43A2-8725-DE0320E62D25}" dt="2023-10-25T06:15:39.393" v="196"/>
          <ac:spMkLst>
            <pc:docMk/>
            <pc:sldMk cId="1958368172" sldId="264"/>
            <ac:spMk id="3095" creationId="{991C75C7-190E-4C35-A025-7DC65E650CEB}"/>
          </ac:spMkLst>
        </pc:spChg>
        <pc:spChg chg="del">
          <ac:chgData name="Sylvie LEJEUNE" userId="8823c1f8-2503-4ab2-8aed-e0bf3dc10a1a" providerId="ADAL" clId="{5710B599-331C-43A2-8725-DE0320E62D25}" dt="2023-10-25T06:15:39.393" v="196"/>
          <ac:spMkLst>
            <pc:docMk/>
            <pc:sldMk cId="1958368172" sldId="264"/>
            <ac:spMk id="3097" creationId="{049C0F3D-CFAB-4AB9-AC3C-32361F0CEF58}"/>
          </ac:spMkLst>
        </pc:spChg>
        <pc:spChg chg="del">
          <ac:chgData name="Sylvie LEJEUNE" userId="8823c1f8-2503-4ab2-8aed-e0bf3dc10a1a" providerId="ADAL" clId="{5710B599-331C-43A2-8725-DE0320E62D25}" dt="2023-10-25T06:15:39.393" v="196"/>
          <ac:spMkLst>
            <pc:docMk/>
            <pc:sldMk cId="1958368172" sldId="264"/>
            <ac:spMk id="3098" creationId="{0218A2DA-F865-48F1-A437-E09E19172730}"/>
          </ac:spMkLst>
        </pc:spChg>
        <pc:spChg chg="del">
          <ac:chgData name="Sylvie LEJEUNE" userId="8823c1f8-2503-4ab2-8aed-e0bf3dc10a1a" providerId="ADAL" clId="{5710B599-331C-43A2-8725-DE0320E62D25}" dt="2023-10-25T06:15:39.393" v="196"/>
          <ac:spMkLst>
            <pc:docMk/>
            <pc:sldMk cId="1958368172" sldId="264"/>
            <ac:spMk id="3099" creationId="{50BC93A4-3AF6-4021-9E7F-A50F00A6436A}"/>
          </ac:spMkLst>
        </pc:spChg>
        <pc:spChg chg="del">
          <ac:chgData name="Sylvie LEJEUNE" userId="8823c1f8-2503-4ab2-8aed-e0bf3dc10a1a" providerId="ADAL" clId="{5710B599-331C-43A2-8725-DE0320E62D25}" dt="2023-10-25T06:15:39.393" v="196"/>
          <ac:spMkLst>
            <pc:docMk/>
            <pc:sldMk cId="1958368172" sldId="264"/>
            <ac:spMk id="3100" creationId="{0616812E-9633-4264-BA80-47548509DA02}"/>
          </ac:spMkLst>
        </pc:spChg>
        <pc:spChg chg="del">
          <ac:chgData name="Sylvie LEJEUNE" userId="8823c1f8-2503-4ab2-8aed-e0bf3dc10a1a" providerId="ADAL" clId="{5710B599-331C-43A2-8725-DE0320E62D25}" dt="2023-10-25T06:15:39.393" v="196"/>
          <ac:spMkLst>
            <pc:docMk/>
            <pc:sldMk cId="1958368172" sldId="264"/>
            <ac:spMk id="3101" creationId="{51652E26-6232-4340-8B4E-B38BA2004465}"/>
          </ac:spMkLst>
        </pc:spChg>
        <pc:spChg chg="del">
          <ac:chgData name="Sylvie LEJEUNE" userId="8823c1f8-2503-4ab2-8aed-e0bf3dc10a1a" providerId="ADAL" clId="{5710B599-331C-43A2-8725-DE0320E62D25}" dt="2023-10-25T06:15:39.393" v="196"/>
          <ac:spMkLst>
            <pc:docMk/>
            <pc:sldMk cId="1958368172" sldId="264"/>
            <ac:spMk id="3102" creationId="{1C4FE3E7-EA2E-4A78-A09A-523D9760AD7B}"/>
          </ac:spMkLst>
        </pc:spChg>
        <pc:spChg chg="del">
          <ac:chgData name="Sylvie LEJEUNE" userId="8823c1f8-2503-4ab2-8aed-e0bf3dc10a1a" providerId="ADAL" clId="{5710B599-331C-43A2-8725-DE0320E62D25}" dt="2023-10-25T06:15:39.393" v="196"/>
          <ac:spMkLst>
            <pc:docMk/>
            <pc:sldMk cId="1958368172" sldId="264"/>
            <ac:spMk id="3103" creationId="{1AC06DC1-CD2C-42D2-899B-5AC19161F198}"/>
          </ac:spMkLst>
        </pc:spChg>
        <pc:spChg chg="del">
          <ac:chgData name="Sylvie LEJEUNE" userId="8823c1f8-2503-4ab2-8aed-e0bf3dc10a1a" providerId="ADAL" clId="{5710B599-331C-43A2-8725-DE0320E62D25}" dt="2023-10-25T06:15:39.393" v="196"/>
          <ac:spMkLst>
            <pc:docMk/>
            <pc:sldMk cId="1958368172" sldId="264"/>
            <ac:spMk id="3104" creationId="{9134C0B1-A9A2-485E-9BCF-F9A55C5189A5}"/>
          </ac:spMkLst>
        </pc:spChg>
        <pc:cxnChg chg="del">
          <ac:chgData name="Sylvie LEJEUNE" userId="8823c1f8-2503-4ab2-8aed-e0bf3dc10a1a" providerId="ADAL" clId="{5710B599-331C-43A2-8725-DE0320E62D25}" dt="2023-10-25T06:15:39.393" v="196"/>
          <ac:cxnSpMkLst>
            <pc:docMk/>
            <pc:sldMk cId="1958368172" sldId="264"/>
            <ac:cxnSpMk id="3096" creationId="{430127AE-B29E-4FDF-99D2-A2F1E7003F74}"/>
          </ac:cxnSpMkLst>
        </pc:cxnChg>
      </pc:sldChg>
      <pc:sldChg chg="modSp mod">
        <pc:chgData name="Sylvie LEJEUNE" userId="8823c1f8-2503-4ab2-8aed-e0bf3dc10a1a" providerId="ADAL" clId="{5710B599-331C-43A2-8725-DE0320E62D25}" dt="2023-10-17T06:52:32.012" v="33" actId="20577"/>
        <pc:sldMkLst>
          <pc:docMk/>
          <pc:sldMk cId="3004390765" sldId="265"/>
        </pc:sldMkLst>
        <pc:spChg chg="mod">
          <ac:chgData name="Sylvie LEJEUNE" userId="8823c1f8-2503-4ab2-8aed-e0bf3dc10a1a" providerId="ADAL" clId="{5710B599-331C-43A2-8725-DE0320E62D25}" dt="2023-10-17T06:52:32.012" v="33" actId="20577"/>
          <ac:spMkLst>
            <pc:docMk/>
            <pc:sldMk cId="3004390765" sldId="265"/>
            <ac:spMk id="4" creationId="{A2EAA5F4-AB44-56A9-33AA-4B4286429EB5}"/>
          </ac:spMkLst>
        </pc:spChg>
      </pc:sldChg>
      <pc:sldChg chg="addSp modSp mod">
        <pc:chgData name="Sylvie LEJEUNE" userId="8823c1f8-2503-4ab2-8aed-e0bf3dc10a1a" providerId="ADAL" clId="{5710B599-331C-43A2-8725-DE0320E62D25}" dt="2023-11-07T15:06:45.840" v="417" actId="20577"/>
        <pc:sldMkLst>
          <pc:docMk/>
          <pc:sldMk cId="16049125" sldId="269"/>
        </pc:sldMkLst>
        <pc:spChg chg="mod">
          <ac:chgData name="Sylvie LEJEUNE" userId="8823c1f8-2503-4ab2-8aed-e0bf3dc10a1a" providerId="ADAL" clId="{5710B599-331C-43A2-8725-DE0320E62D25}" dt="2023-11-07T15:06:45.840" v="417" actId="20577"/>
          <ac:spMkLst>
            <pc:docMk/>
            <pc:sldMk cId="16049125" sldId="269"/>
            <ac:spMk id="5" creationId="{18C8E6F2-1B46-73BB-AD7F-4265C89C4425}"/>
          </ac:spMkLst>
        </pc:spChg>
        <pc:spChg chg="add mod">
          <ac:chgData name="Sylvie LEJEUNE" userId="8823c1f8-2503-4ab2-8aed-e0bf3dc10a1a" providerId="ADAL" clId="{5710B599-331C-43A2-8725-DE0320E62D25}" dt="2023-10-17T06:51:58.884" v="31" actId="113"/>
          <ac:spMkLst>
            <pc:docMk/>
            <pc:sldMk cId="16049125" sldId="269"/>
            <ac:spMk id="7" creationId="{C834609A-B84A-F64A-B8B8-3CD4208B834C}"/>
          </ac:spMkLst>
        </pc:spChg>
      </pc:sldChg>
      <pc:sldChg chg="modSp mod">
        <pc:chgData name="Sylvie LEJEUNE" userId="8823c1f8-2503-4ab2-8aed-e0bf3dc10a1a" providerId="ADAL" clId="{5710B599-331C-43A2-8725-DE0320E62D25}" dt="2023-11-07T15:07:43.488" v="422" actId="20577"/>
        <pc:sldMkLst>
          <pc:docMk/>
          <pc:sldMk cId="2656800123" sldId="271"/>
        </pc:sldMkLst>
        <pc:spChg chg="mod">
          <ac:chgData name="Sylvie LEJEUNE" userId="8823c1f8-2503-4ab2-8aed-e0bf3dc10a1a" providerId="ADAL" clId="{5710B599-331C-43A2-8725-DE0320E62D25}" dt="2023-11-07T15:07:43.488" v="422" actId="20577"/>
          <ac:spMkLst>
            <pc:docMk/>
            <pc:sldMk cId="2656800123" sldId="271"/>
            <ac:spMk id="5" creationId="{C9DA42A8-88A9-3B7E-527D-796CB4326001}"/>
          </ac:spMkLst>
        </pc:spChg>
        <pc:spChg chg="mod">
          <ac:chgData name="Sylvie LEJEUNE" userId="8823c1f8-2503-4ab2-8aed-e0bf3dc10a1a" providerId="ADAL" clId="{5710B599-331C-43A2-8725-DE0320E62D25}" dt="2023-10-25T06:13:24.797" v="183" actId="207"/>
          <ac:spMkLst>
            <pc:docMk/>
            <pc:sldMk cId="2656800123" sldId="271"/>
            <ac:spMk id="6" creationId="{700D2F67-CA78-A8BF-98FB-916B42AC1255}"/>
          </ac:spMkLst>
        </pc:spChg>
        <pc:spChg chg="mod">
          <ac:chgData name="Sylvie LEJEUNE" userId="8823c1f8-2503-4ab2-8aed-e0bf3dc10a1a" providerId="ADAL" clId="{5710B599-331C-43A2-8725-DE0320E62D25}" dt="2023-10-25T06:13:47.447" v="193" actId="1076"/>
          <ac:spMkLst>
            <pc:docMk/>
            <pc:sldMk cId="2656800123" sldId="271"/>
            <ac:spMk id="7" creationId="{9B65A6D9-9455-49D0-CA34-CEE475185B23}"/>
          </ac:spMkLst>
        </pc:spChg>
        <pc:picChg chg="mod">
          <ac:chgData name="Sylvie LEJEUNE" userId="8823c1f8-2503-4ab2-8aed-e0bf3dc10a1a" providerId="ADAL" clId="{5710B599-331C-43A2-8725-DE0320E62D25}" dt="2023-10-18T06:32:04.399" v="164" actId="1076"/>
          <ac:picMkLst>
            <pc:docMk/>
            <pc:sldMk cId="2656800123" sldId="271"/>
            <ac:picMk id="2050" creationId="{E768FCB1-0C03-D190-4FBE-76396CC8FB3C}"/>
          </ac:picMkLst>
        </pc:picChg>
      </pc:sldChg>
      <pc:sldChg chg="new del">
        <pc:chgData name="Sylvie LEJEUNE" userId="8823c1f8-2503-4ab2-8aed-e0bf3dc10a1a" providerId="ADAL" clId="{5710B599-331C-43A2-8725-DE0320E62D25}" dt="2023-10-25T06:15:43.216" v="197" actId="2696"/>
        <pc:sldMkLst>
          <pc:docMk/>
          <pc:sldMk cId="595194231" sldId="272"/>
        </pc:sldMkLst>
      </pc:sldChg>
      <pc:sldChg chg="modSp new del mod">
        <pc:chgData name="Sylvie LEJEUNE" userId="8823c1f8-2503-4ab2-8aed-e0bf3dc10a1a" providerId="ADAL" clId="{5710B599-331C-43A2-8725-DE0320E62D25}" dt="2023-10-17T11:57:43.339" v="156" actId="2696"/>
        <pc:sldMkLst>
          <pc:docMk/>
          <pc:sldMk cId="3033478358" sldId="272"/>
        </pc:sldMkLst>
        <pc:spChg chg="mod">
          <ac:chgData name="Sylvie LEJEUNE" userId="8823c1f8-2503-4ab2-8aed-e0bf3dc10a1a" providerId="ADAL" clId="{5710B599-331C-43A2-8725-DE0320E62D25}" dt="2023-10-17T11:55:15.149" v="55" actId="20577"/>
          <ac:spMkLst>
            <pc:docMk/>
            <pc:sldMk cId="3033478358" sldId="272"/>
            <ac:spMk id="2" creationId="{87DC25C9-9676-DB59-B4E7-789C6DE9290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D3328-A359-4FA1-8F6B-F3A4CF7DE88B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F1DD901-72EF-42D2-9039-C97C12345228}">
      <dgm:prSet/>
      <dgm:spPr/>
      <dgm:t>
        <a:bodyPr/>
        <a:lstStyle/>
        <a:p>
          <a:r>
            <a:rPr lang="fr-BE" b="1" dirty="0"/>
            <a:t>A qui le demander?</a:t>
          </a:r>
          <a:endParaRPr lang="en-US" b="1" dirty="0"/>
        </a:p>
      </dgm:t>
    </dgm:pt>
    <dgm:pt modelId="{2FAB0817-3923-4912-8C53-3A95C29918B9}" type="parTrans" cxnId="{6EB1F772-4B97-40E5-941D-D0ED316F75F6}">
      <dgm:prSet/>
      <dgm:spPr/>
      <dgm:t>
        <a:bodyPr/>
        <a:lstStyle/>
        <a:p>
          <a:endParaRPr lang="en-US"/>
        </a:p>
      </dgm:t>
    </dgm:pt>
    <dgm:pt modelId="{5A7888A6-85B7-4F19-BA33-36236BBC819B}" type="sibTrans" cxnId="{6EB1F772-4B97-40E5-941D-D0ED316F75F6}">
      <dgm:prSet/>
      <dgm:spPr/>
      <dgm:t>
        <a:bodyPr/>
        <a:lstStyle/>
        <a:p>
          <a:endParaRPr lang="en-US"/>
        </a:p>
      </dgm:t>
    </dgm:pt>
    <dgm:pt modelId="{6F55CEB6-AF44-4968-9918-B4DC0B6255A2}">
      <dgm:prSet/>
      <dgm:spPr/>
      <dgm:t>
        <a:bodyPr/>
        <a:lstStyle/>
        <a:p>
          <a:r>
            <a:rPr lang="fr-BE" dirty="0"/>
            <a:t>Votre médecin généraliste.</a:t>
          </a:r>
          <a:endParaRPr lang="en-US" dirty="0"/>
        </a:p>
      </dgm:t>
    </dgm:pt>
    <dgm:pt modelId="{94BD30FB-E2C3-4A44-B048-22B71BDE1F2D}" type="parTrans" cxnId="{22DFADE4-57DA-4FE2-9738-2F3A669F3813}">
      <dgm:prSet/>
      <dgm:spPr/>
      <dgm:t>
        <a:bodyPr/>
        <a:lstStyle/>
        <a:p>
          <a:endParaRPr lang="fr-BE"/>
        </a:p>
      </dgm:t>
    </dgm:pt>
    <dgm:pt modelId="{7D07837C-CC03-4ED9-8319-ADED962B5AEE}" type="sibTrans" cxnId="{22DFADE4-57DA-4FE2-9738-2F3A669F3813}">
      <dgm:prSet/>
      <dgm:spPr/>
      <dgm:t>
        <a:bodyPr/>
        <a:lstStyle/>
        <a:p>
          <a:endParaRPr lang="fr-BE"/>
        </a:p>
      </dgm:t>
    </dgm:pt>
    <dgm:pt modelId="{7DFC329A-6100-48EB-91B0-2F4E31FBB253}">
      <dgm:prSet/>
      <dgm:spPr/>
      <dgm:t>
        <a:bodyPr/>
        <a:lstStyle/>
        <a:p>
          <a:r>
            <a:rPr lang="en-US" b="1" dirty="0" err="1"/>
            <a:t>Formulez-</a:t>
          </a:r>
          <a:r>
            <a:rPr lang="en-US" b="1" baseline="0" dirty="0" err="1"/>
            <a:t>en</a:t>
          </a:r>
          <a:r>
            <a:rPr lang="en-US" b="1" baseline="0" dirty="0"/>
            <a:t> </a:t>
          </a:r>
          <a:r>
            <a:rPr lang="en-US" b="1" baseline="0" dirty="0" err="1"/>
            <a:t>simplement</a:t>
          </a:r>
          <a:r>
            <a:rPr lang="en-US" b="1" baseline="0" dirty="0"/>
            <a:t> la </a:t>
          </a:r>
          <a:r>
            <a:rPr lang="en-US" b="1" baseline="0" dirty="0" err="1"/>
            <a:t>demande</a:t>
          </a:r>
          <a:r>
            <a:rPr lang="en-US" b="1" baseline="0" dirty="0"/>
            <a:t> </a:t>
          </a:r>
          <a:r>
            <a:rPr lang="en-US" b="1" baseline="0" dirty="0" err="1"/>
            <a:t>lors</a:t>
          </a:r>
          <a:r>
            <a:rPr lang="en-US" b="1" baseline="0" dirty="0"/>
            <a:t> de </a:t>
          </a:r>
          <a:r>
            <a:rPr lang="en-US" b="1" baseline="0" dirty="0" err="1"/>
            <a:t>votre</a:t>
          </a:r>
          <a:r>
            <a:rPr lang="en-US" b="1" baseline="0" dirty="0"/>
            <a:t> </a:t>
          </a:r>
          <a:r>
            <a:rPr lang="en-US" b="1" baseline="0" dirty="0" err="1"/>
            <a:t>prochaine</a:t>
          </a:r>
          <a:r>
            <a:rPr lang="en-US" b="1" baseline="0" dirty="0"/>
            <a:t> consultation.</a:t>
          </a:r>
          <a:endParaRPr lang="en-US" b="1" dirty="0"/>
        </a:p>
      </dgm:t>
    </dgm:pt>
    <dgm:pt modelId="{13DEEAA9-5761-42F1-94E6-3BE275F069C1}" type="parTrans" cxnId="{05028E8C-66A0-4B81-9159-1B20BF970062}">
      <dgm:prSet/>
      <dgm:spPr/>
      <dgm:t>
        <a:bodyPr/>
        <a:lstStyle/>
        <a:p>
          <a:endParaRPr lang="fr-BE"/>
        </a:p>
      </dgm:t>
    </dgm:pt>
    <dgm:pt modelId="{F072F324-0BE3-4934-9F19-FF8DA8EC4F8F}" type="sibTrans" cxnId="{05028E8C-66A0-4B81-9159-1B20BF970062}">
      <dgm:prSet/>
      <dgm:spPr/>
      <dgm:t>
        <a:bodyPr/>
        <a:lstStyle/>
        <a:p>
          <a:endParaRPr lang="fr-BE"/>
        </a:p>
      </dgm:t>
    </dgm:pt>
    <dgm:pt modelId="{6A3C1E24-259D-44F2-9962-8FF5AA2F5AAB}" type="pres">
      <dgm:prSet presAssocID="{299D3328-A359-4FA1-8F6B-F3A4CF7DE88B}" presName="rootnode" presStyleCnt="0">
        <dgm:presLayoutVars>
          <dgm:chMax/>
          <dgm:chPref/>
          <dgm:dir/>
          <dgm:animLvl val="lvl"/>
        </dgm:presLayoutVars>
      </dgm:prSet>
      <dgm:spPr/>
    </dgm:pt>
    <dgm:pt modelId="{963DB3A6-B5CB-4E13-A2E7-8E990641D672}" type="pres">
      <dgm:prSet presAssocID="{7F1DD901-72EF-42D2-9039-C97C12345228}" presName="composite" presStyleCnt="0"/>
      <dgm:spPr/>
    </dgm:pt>
    <dgm:pt modelId="{B9BD8207-8E6D-4152-BB97-8EAF610230F6}" type="pres">
      <dgm:prSet presAssocID="{7F1DD901-72EF-42D2-9039-C97C12345228}" presName="bentUpArrow1" presStyleLbl="alignImgPlace1" presStyleIdx="0" presStyleCnt="2" custLinFactNeighborX="-52002" custLinFactNeighborY="-26664"/>
      <dgm:spPr/>
    </dgm:pt>
    <dgm:pt modelId="{B7FEA932-74BB-416B-A8D4-D5E444C573B9}" type="pres">
      <dgm:prSet presAssocID="{7F1DD901-72EF-42D2-9039-C97C12345228}" presName="ParentText" presStyleLbl="node1" presStyleIdx="0" presStyleCnt="3" custScaleX="158750" custLinFactX="-27223" custLinFactNeighborX="-100000" custLinFactNeighborY="-43540">
        <dgm:presLayoutVars>
          <dgm:chMax val="1"/>
          <dgm:chPref val="1"/>
          <dgm:bulletEnabled val="1"/>
        </dgm:presLayoutVars>
      </dgm:prSet>
      <dgm:spPr/>
    </dgm:pt>
    <dgm:pt modelId="{43E09392-9C95-40A6-A9A8-C5F65B765E8B}" type="pres">
      <dgm:prSet presAssocID="{7F1DD901-72EF-42D2-9039-C97C12345228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351A7ABF-A86D-4CB4-B0F0-E027AA107F6E}" type="pres">
      <dgm:prSet presAssocID="{5A7888A6-85B7-4F19-BA33-36236BBC819B}" presName="sibTrans" presStyleCnt="0"/>
      <dgm:spPr/>
    </dgm:pt>
    <dgm:pt modelId="{3387C2DA-A1C3-46D4-AA63-BC73A1B3E11D}" type="pres">
      <dgm:prSet presAssocID="{6F55CEB6-AF44-4968-9918-B4DC0B6255A2}" presName="composite" presStyleCnt="0"/>
      <dgm:spPr/>
    </dgm:pt>
    <dgm:pt modelId="{898A7559-2E8C-4FB5-9718-E730175686BC}" type="pres">
      <dgm:prSet presAssocID="{6F55CEB6-AF44-4968-9918-B4DC0B6255A2}" presName="bentUpArrow1" presStyleLbl="alignImgPlace1" presStyleIdx="1" presStyleCnt="2" custLinFactNeighborX="-1727" custLinFactNeighborY="-1315"/>
      <dgm:spPr/>
    </dgm:pt>
    <dgm:pt modelId="{3F1FEE20-97D9-423D-BF12-B760EE41C515}" type="pres">
      <dgm:prSet presAssocID="{6F55CEB6-AF44-4968-9918-B4DC0B6255A2}" presName="ParentText" presStyleLbl="node1" presStyleIdx="1" presStyleCnt="3" custScaleX="218663" custLinFactNeighborX="-25022" custLinFactNeighborY="-20935">
        <dgm:presLayoutVars>
          <dgm:chMax val="1"/>
          <dgm:chPref val="1"/>
          <dgm:bulletEnabled val="1"/>
        </dgm:presLayoutVars>
      </dgm:prSet>
      <dgm:spPr/>
    </dgm:pt>
    <dgm:pt modelId="{6D7F3EA7-9112-45C1-8B71-3E60ED8A99F3}" type="pres">
      <dgm:prSet presAssocID="{6F55CEB6-AF44-4968-9918-B4DC0B6255A2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9CFE3A79-37B8-4105-9F44-7B61412F4839}" type="pres">
      <dgm:prSet presAssocID="{7D07837C-CC03-4ED9-8319-ADED962B5AEE}" presName="sibTrans" presStyleCnt="0"/>
      <dgm:spPr/>
    </dgm:pt>
    <dgm:pt modelId="{560AE7AB-E95F-4F7A-9691-C10D84C914F5}" type="pres">
      <dgm:prSet presAssocID="{7DFC329A-6100-48EB-91B0-2F4E31FBB253}" presName="composite" presStyleCnt="0"/>
      <dgm:spPr/>
    </dgm:pt>
    <dgm:pt modelId="{EDD58467-4E21-4646-B541-19B462E0B6EB}" type="pres">
      <dgm:prSet presAssocID="{7DFC329A-6100-48EB-91B0-2F4E31FBB253}" presName="ParentText" presStyleLbl="node1" presStyleIdx="2" presStyleCnt="3" custScaleX="293217" custLinFactNeighborX="-21445" custLinFactNeighborY="1066">
        <dgm:presLayoutVars>
          <dgm:chMax val="1"/>
          <dgm:chPref val="1"/>
          <dgm:bulletEnabled val="1"/>
        </dgm:presLayoutVars>
      </dgm:prSet>
      <dgm:spPr/>
    </dgm:pt>
  </dgm:ptLst>
  <dgm:cxnLst>
    <dgm:cxn modelId="{6EB1F772-4B97-40E5-941D-D0ED316F75F6}" srcId="{299D3328-A359-4FA1-8F6B-F3A4CF7DE88B}" destId="{7F1DD901-72EF-42D2-9039-C97C12345228}" srcOrd="0" destOrd="0" parTransId="{2FAB0817-3923-4912-8C53-3A95C29918B9}" sibTransId="{5A7888A6-85B7-4F19-BA33-36236BBC819B}"/>
    <dgm:cxn modelId="{E38FA47F-D59D-4307-8F86-C29AF8A86BDE}" type="presOf" srcId="{7DFC329A-6100-48EB-91B0-2F4E31FBB253}" destId="{EDD58467-4E21-4646-B541-19B462E0B6EB}" srcOrd="0" destOrd="0" presId="urn:microsoft.com/office/officeart/2005/8/layout/StepDownProcess"/>
    <dgm:cxn modelId="{05028E8C-66A0-4B81-9159-1B20BF970062}" srcId="{299D3328-A359-4FA1-8F6B-F3A4CF7DE88B}" destId="{7DFC329A-6100-48EB-91B0-2F4E31FBB253}" srcOrd="2" destOrd="0" parTransId="{13DEEAA9-5761-42F1-94E6-3BE275F069C1}" sibTransId="{F072F324-0BE3-4934-9F19-FF8DA8EC4F8F}"/>
    <dgm:cxn modelId="{C353FA8C-36CF-4357-9A22-125CA7EF771F}" type="presOf" srcId="{6F55CEB6-AF44-4968-9918-B4DC0B6255A2}" destId="{3F1FEE20-97D9-423D-BF12-B760EE41C515}" srcOrd="0" destOrd="0" presId="urn:microsoft.com/office/officeart/2005/8/layout/StepDownProcess"/>
    <dgm:cxn modelId="{1CEA41B9-17B9-4F53-9EBE-6020A7040A8C}" type="presOf" srcId="{299D3328-A359-4FA1-8F6B-F3A4CF7DE88B}" destId="{6A3C1E24-259D-44F2-9962-8FF5AA2F5AAB}" srcOrd="0" destOrd="0" presId="urn:microsoft.com/office/officeart/2005/8/layout/StepDownProcess"/>
    <dgm:cxn modelId="{4BA6C8BC-B86E-414F-BAB0-851512D57107}" type="presOf" srcId="{7F1DD901-72EF-42D2-9039-C97C12345228}" destId="{B7FEA932-74BB-416B-A8D4-D5E444C573B9}" srcOrd="0" destOrd="0" presId="urn:microsoft.com/office/officeart/2005/8/layout/StepDownProcess"/>
    <dgm:cxn modelId="{22DFADE4-57DA-4FE2-9738-2F3A669F3813}" srcId="{299D3328-A359-4FA1-8F6B-F3A4CF7DE88B}" destId="{6F55CEB6-AF44-4968-9918-B4DC0B6255A2}" srcOrd="1" destOrd="0" parTransId="{94BD30FB-E2C3-4A44-B048-22B71BDE1F2D}" sibTransId="{7D07837C-CC03-4ED9-8319-ADED962B5AEE}"/>
    <dgm:cxn modelId="{03237287-5377-4E2C-BAB5-5EB3FB3F9827}" type="presParOf" srcId="{6A3C1E24-259D-44F2-9962-8FF5AA2F5AAB}" destId="{963DB3A6-B5CB-4E13-A2E7-8E990641D672}" srcOrd="0" destOrd="0" presId="urn:microsoft.com/office/officeart/2005/8/layout/StepDownProcess"/>
    <dgm:cxn modelId="{95E81E84-1A45-4A95-9DBD-DA689AC45E21}" type="presParOf" srcId="{963DB3A6-B5CB-4E13-A2E7-8E990641D672}" destId="{B9BD8207-8E6D-4152-BB97-8EAF610230F6}" srcOrd="0" destOrd="0" presId="urn:microsoft.com/office/officeart/2005/8/layout/StepDownProcess"/>
    <dgm:cxn modelId="{E757404E-1FE5-4BDA-96B6-997CF33B4F15}" type="presParOf" srcId="{963DB3A6-B5CB-4E13-A2E7-8E990641D672}" destId="{B7FEA932-74BB-416B-A8D4-D5E444C573B9}" srcOrd="1" destOrd="0" presId="urn:microsoft.com/office/officeart/2005/8/layout/StepDownProcess"/>
    <dgm:cxn modelId="{C01BF0C4-408A-44CC-8E1F-43A663B70D54}" type="presParOf" srcId="{963DB3A6-B5CB-4E13-A2E7-8E990641D672}" destId="{43E09392-9C95-40A6-A9A8-C5F65B765E8B}" srcOrd="2" destOrd="0" presId="urn:microsoft.com/office/officeart/2005/8/layout/StepDownProcess"/>
    <dgm:cxn modelId="{7998E515-9908-45CE-8B51-6E00FFAB02B6}" type="presParOf" srcId="{6A3C1E24-259D-44F2-9962-8FF5AA2F5AAB}" destId="{351A7ABF-A86D-4CB4-B0F0-E027AA107F6E}" srcOrd="1" destOrd="0" presId="urn:microsoft.com/office/officeart/2005/8/layout/StepDownProcess"/>
    <dgm:cxn modelId="{D2F58C46-253A-4B70-971F-345A8A3B6CDE}" type="presParOf" srcId="{6A3C1E24-259D-44F2-9962-8FF5AA2F5AAB}" destId="{3387C2DA-A1C3-46D4-AA63-BC73A1B3E11D}" srcOrd="2" destOrd="0" presId="urn:microsoft.com/office/officeart/2005/8/layout/StepDownProcess"/>
    <dgm:cxn modelId="{125A218E-C0B4-4C89-89AD-05D98FC5B692}" type="presParOf" srcId="{3387C2DA-A1C3-46D4-AA63-BC73A1B3E11D}" destId="{898A7559-2E8C-4FB5-9718-E730175686BC}" srcOrd="0" destOrd="0" presId="urn:microsoft.com/office/officeart/2005/8/layout/StepDownProcess"/>
    <dgm:cxn modelId="{2295417E-8C3F-4B21-BF59-5CE7588F698B}" type="presParOf" srcId="{3387C2DA-A1C3-46D4-AA63-BC73A1B3E11D}" destId="{3F1FEE20-97D9-423D-BF12-B760EE41C515}" srcOrd="1" destOrd="0" presId="urn:microsoft.com/office/officeart/2005/8/layout/StepDownProcess"/>
    <dgm:cxn modelId="{33683111-62D9-4708-BCB8-FEF5C10CC316}" type="presParOf" srcId="{3387C2DA-A1C3-46D4-AA63-BC73A1B3E11D}" destId="{6D7F3EA7-9112-45C1-8B71-3E60ED8A99F3}" srcOrd="2" destOrd="0" presId="urn:microsoft.com/office/officeart/2005/8/layout/StepDownProcess"/>
    <dgm:cxn modelId="{9FB4D879-E11F-4B03-809D-640F60981C3B}" type="presParOf" srcId="{6A3C1E24-259D-44F2-9962-8FF5AA2F5AAB}" destId="{9CFE3A79-37B8-4105-9F44-7B61412F4839}" srcOrd="3" destOrd="0" presId="urn:microsoft.com/office/officeart/2005/8/layout/StepDownProcess"/>
    <dgm:cxn modelId="{4CB80E6E-975A-4710-81B4-3867F8D10773}" type="presParOf" srcId="{6A3C1E24-259D-44F2-9962-8FF5AA2F5AAB}" destId="{560AE7AB-E95F-4F7A-9691-C10D84C914F5}" srcOrd="4" destOrd="0" presId="urn:microsoft.com/office/officeart/2005/8/layout/StepDownProcess"/>
    <dgm:cxn modelId="{E1E108A3-E835-43E7-8AF9-F6C819DA9D1F}" type="presParOf" srcId="{560AE7AB-E95F-4F7A-9691-C10D84C914F5}" destId="{EDD58467-4E21-4646-B541-19B462E0B6E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D8207-8E6D-4152-BB97-8EAF610230F6}">
      <dsp:nvSpPr>
        <dsp:cNvPr id="0" name=""/>
        <dsp:cNvSpPr/>
      </dsp:nvSpPr>
      <dsp:spPr>
        <a:xfrm rot="5400000">
          <a:off x="188611" y="1263688"/>
          <a:ext cx="1107057" cy="12603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EA932-74BB-416B-A8D4-D5E444C573B9}">
      <dsp:nvSpPr>
        <dsp:cNvPr id="0" name=""/>
        <dsp:cNvSpPr/>
      </dsp:nvSpPr>
      <dsp:spPr>
        <a:xfrm>
          <a:off x="0" y="0"/>
          <a:ext cx="2958518" cy="1304483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kern="1200" dirty="0"/>
            <a:t>A qui le demander?</a:t>
          </a:r>
          <a:endParaRPr lang="en-US" sz="2000" b="1" kern="1200" dirty="0"/>
        </a:p>
      </dsp:txBody>
      <dsp:txXfrm>
        <a:off x="63691" y="63691"/>
        <a:ext cx="2831136" cy="1177101"/>
      </dsp:txXfrm>
    </dsp:sp>
    <dsp:sp modelId="{43E09392-9C95-40A6-A9A8-C5F65B765E8B}">
      <dsp:nvSpPr>
        <dsp:cNvPr id="0" name=""/>
        <dsp:cNvSpPr/>
      </dsp:nvSpPr>
      <dsp:spPr>
        <a:xfrm>
          <a:off x="2414347" y="456090"/>
          <a:ext cx="1355429" cy="1054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A7559-2E8C-4FB5-9718-E730175686BC}">
      <dsp:nvSpPr>
        <dsp:cNvPr id="0" name=""/>
        <dsp:cNvSpPr/>
      </dsp:nvSpPr>
      <dsp:spPr>
        <a:xfrm rot="5400000">
          <a:off x="3188453" y="3009681"/>
          <a:ext cx="1107057" cy="12603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2021046"/>
            <a:satOff val="-53720"/>
            <a:lumOff val="7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1FEE20-97D9-423D-BF12-B760EE41C515}">
      <dsp:nvSpPr>
        <dsp:cNvPr id="0" name=""/>
        <dsp:cNvSpPr/>
      </dsp:nvSpPr>
      <dsp:spPr>
        <a:xfrm>
          <a:off x="1344875" y="1523950"/>
          <a:ext cx="4075077" cy="1304483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/>
            <a:t>Votre médecin généraliste.</a:t>
          </a:r>
          <a:endParaRPr lang="en-US" sz="2000" kern="1200" dirty="0"/>
        </a:p>
      </dsp:txBody>
      <dsp:txXfrm>
        <a:off x="1408566" y="1587641"/>
        <a:ext cx="3947695" cy="1177101"/>
      </dsp:txXfrm>
    </dsp:sp>
    <dsp:sp modelId="{6D7F3EA7-9112-45C1-8B71-3E60ED8A99F3}">
      <dsp:nvSpPr>
        <dsp:cNvPr id="0" name=""/>
        <dsp:cNvSpPr/>
      </dsp:nvSpPr>
      <dsp:spPr>
        <a:xfrm>
          <a:off x="4780550" y="1921456"/>
          <a:ext cx="1355429" cy="1054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58467-4E21-4646-B541-19B462E0B6EB}">
      <dsp:nvSpPr>
        <dsp:cNvPr id="0" name=""/>
        <dsp:cNvSpPr/>
      </dsp:nvSpPr>
      <dsp:spPr>
        <a:xfrm>
          <a:off x="3219460" y="3276314"/>
          <a:ext cx="5464491" cy="1304483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Formulez-</a:t>
          </a:r>
          <a:r>
            <a:rPr lang="en-US" sz="2000" b="1" kern="1200" baseline="0" dirty="0" err="1"/>
            <a:t>en</a:t>
          </a:r>
          <a:r>
            <a:rPr lang="en-US" sz="2000" b="1" kern="1200" baseline="0" dirty="0"/>
            <a:t> </a:t>
          </a:r>
          <a:r>
            <a:rPr lang="en-US" sz="2000" b="1" kern="1200" baseline="0" dirty="0" err="1"/>
            <a:t>simplement</a:t>
          </a:r>
          <a:r>
            <a:rPr lang="en-US" sz="2000" b="1" kern="1200" baseline="0" dirty="0"/>
            <a:t> la </a:t>
          </a:r>
          <a:r>
            <a:rPr lang="en-US" sz="2000" b="1" kern="1200" baseline="0" dirty="0" err="1"/>
            <a:t>demande</a:t>
          </a:r>
          <a:r>
            <a:rPr lang="en-US" sz="2000" b="1" kern="1200" baseline="0" dirty="0"/>
            <a:t> </a:t>
          </a:r>
          <a:r>
            <a:rPr lang="en-US" sz="2000" b="1" kern="1200" baseline="0" dirty="0" err="1"/>
            <a:t>lors</a:t>
          </a:r>
          <a:r>
            <a:rPr lang="en-US" sz="2000" b="1" kern="1200" baseline="0" dirty="0"/>
            <a:t> de </a:t>
          </a:r>
          <a:r>
            <a:rPr lang="en-US" sz="2000" b="1" kern="1200" baseline="0" dirty="0" err="1"/>
            <a:t>votre</a:t>
          </a:r>
          <a:r>
            <a:rPr lang="en-US" sz="2000" b="1" kern="1200" baseline="0" dirty="0"/>
            <a:t> </a:t>
          </a:r>
          <a:r>
            <a:rPr lang="en-US" sz="2000" b="1" kern="1200" baseline="0" dirty="0" err="1"/>
            <a:t>prochaine</a:t>
          </a:r>
          <a:r>
            <a:rPr lang="en-US" sz="2000" b="1" kern="1200" baseline="0" dirty="0"/>
            <a:t> consultation.</a:t>
          </a:r>
          <a:endParaRPr lang="en-US" sz="2000" b="1" kern="1200" dirty="0"/>
        </a:p>
      </dsp:txBody>
      <dsp:txXfrm>
        <a:off x="3283151" y="3340005"/>
        <a:ext cx="5337109" cy="1177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6391D-7C06-453E-AC6B-230A1C8B8C16}" type="datetimeFigureOut">
              <a:rPr lang="fr-BE" smtClean="0"/>
              <a:t>07-11-23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A7AAD-C0C2-4C82-84A3-95ABBDBA4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726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F6FBDD84-9FBC-40D2-9DB4-0F3F8DF0EE79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r>
              <a:rPr lang="fr-FR"/>
              <a:t>© asbl SOS Burnout Belgique     </a:t>
            </a: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37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83E2-3634-48ED-A1C4-6C7E6A8E64B4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3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B055F3B-D81A-44F0-BDF1-579AF0629356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fr-FR"/>
              <a:t>© asbl SOS Burnout Belgique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09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550F-E61F-4911-9C3E-D7930815CFE9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7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r>
              <a:rPr lang="fr-FR"/>
              <a:t>© asbl SOS Burnout Belgique     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1787D9F6-EF46-4795-B128-7AFCAA3EA239}" type="datetime7">
              <a:rPr lang="fr-BE" smtClean="0"/>
              <a:t>nov.-23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1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FDD3-2A0E-492A-A573-BB7EFBDEB788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6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8EE7-8844-4AEB-B1EB-33EC97365BFB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58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BCAF-5158-4121-99EB-80A5D65ED761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9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FD7D-FBFC-41F8-80C8-BB853C8D420D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7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0B38127E-E8CE-4D16-B47C-CB42F1760273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r>
              <a:rPr lang="fr-FR"/>
              <a:t>© asbl SOS Burnout Belgique    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0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68C97DC7-2950-4184-A5AC-E6A3B5416184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fr-FR"/>
              <a:t>© asbl SOS Burnout Belgique    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6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D3BD5B8-8605-43AC-AE84-22F8B269DA15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© asbl SOS Burnout Belgique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06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sldNum="0" hdr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ami.fgov.be/fr/themes/cout-remboursement/facilite-financiere/Pages/dossier-medical-global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4E5F18F-9D70-4BE5-8A38-603463EE8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6" y="0"/>
            <a:ext cx="10678291" cy="6858000"/>
            <a:chOff x="547626" y="0"/>
            <a:chExt cx="10678291" cy="685800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91F8D69-709A-4575-A393-B4C26481A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6083" y="0"/>
              <a:ext cx="9841377" cy="6858000"/>
            </a:xfrm>
            <a:custGeom>
              <a:avLst/>
              <a:gdLst>
                <a:gd name="connsiteX0" fmla="*/ 8218354 w 9841377"/>
                <a:gd name="connsiteY0" fmla="*/ 0 h 6858000"/>
                <a:gd name="connsiteX1" fmla="*/ 5551962 w 9841377"/>
                <a:gd name="connsiteY1" fmla="*/ 0 h 6858000"/>
                <a:gd name="connsiteX2" fmla="*/ 5482342 w 9841377"/>
                <a:gd name="connsiteY2" fmla="*/ 0 h 6858000"/>
                <a:gd name="connsiteX3" fmla="*/ 4359035 w 9841377"/>
                <a:gd name="connsiteY3" fmla="*/ 0 h 6858000"/>
                <a:gd name="connsiteX4" fmla="*/ 4289415 w 9841377"/>
                <a:gd name="connsiteY4" fmla="*/ 0 h 6858000"/>
                <a:gd name="connsiteX5" fmla="*/ 1623023 w 9841377"/>
                <a:gd name="connsiteY5" fmla="*/ 0 h 6858000"/>
                <a:gd name="connsiteX6" fmla="*/ 1600899 w 9841377"/>
                <a:gd name="connsiteY6" fmla="*/ 14997 h 6858000"/>
                <a:gd name="connsiteX7" fmla="*/ 0 w 9841377"/>
                <a:gd name="connsiteY7" fmla="*/ 3621656 h 6858000"/>
                <a:gd name="connsiteX8" fmla="*/ 1874350 w 9841377"/>
                <a:gd name="connsiteY8" fmla="*/ 6374814 h 6858000"/>
                <a:gd name="connsiteX9" fmla="*/ 2390998 w 9841377"/>
                <a:gd name="connsiteY9" fmla="*/ 6780599 h 6858000"/>
                <a:gd name="connsiteX10" fmla="*/ 2502754 w 9841377"/>
                <a:gd name="connsiteY10" fmla="*/ 6858000 h 6858000"/>
                <a:gd name="connsiteX11" fmla="*/ 4289415 w 9841377"/>
                <a:gd name="connsiteY11" fmla="*/ 6858000 h 6858000"/>
                <a:gd name="connsiteX12" fmla="*/ 4359035 w 9841377"/>
                <a:gd name="connsiteY12" fmla="*/ 6858000 h 6858000"/>
                <a:gd name="connsiteX13" fmla="*/ 5482342 w 9841377"/>
                <a:gd name="connsiteY13" fmla="*/ 6858000 h 6858000"/>
                <a:gd name="connsiteX14" fmla="*/ 5551962 w 9841377"/>
                <a:gd name="connsiteY14" fmla="*/ 6858000 h 6858000"/>
                <a:gd name="connsiteX15" fmla="*/ 7338623 w 9841377"/>
                <a:gd name="connsiteY15" fmla="*/ 6858000 h 6858000"/>
                <a:gd name="connsiteX16" fmla="*/ 7450379 w 9841377"/>
                <a:gd name="connsiteY16" fmla="*/ 6780599 h 6858000"/>
                <a:gd name="connsiteX17" fmla="*/ 7967027 w 9841377"/>
                <a:gd name="connsiteY17" fmla="*/ 6374814 h 6858000"/>
                <a:gd name="connsiteX18" fmla="*/ 9841377 w 9841377"/>
                <a:gd name="connsiteY18" fmla="*/ 3621656 h 6858000"/>
                <a:gd name="connsiteX19" fmla="*/ 8240478 w 9841377"/>
                <a:gd name="connsiteY19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841377" h="6858000">
                  <a:moveTo>
                    <a:pt x="8218354" y="0"/>
                  </a:moveTo>
                  <a:lnTo>
                    <a:pt x="5551962" y="0"/>
                  </a:lnTo>
                  <a:lnTo>
                    <a:pt x="5482342" y="0"/>
                  </a:lnTo>
                  <a:lnTo>
                    <a:pt x="4359035" y="0"/>
                  </a:lnTo>
                  <a:lnTo>
                    <a:pt x="4289415" y="0"/>
                  </a:lnTo>
                  <a:lnTo>
                    <a:pt x="1623023" y="0"/>
                  </a:lnTo>
                  <a:lnTo>
                    <a:pt x="1600899" y="14997"/>
                  </a:lnTo>
                  <a:cubicBezTo>
                    <a:pt x="573736" y="754641"/>
                    <a:pt x="0" y="2093192"/>
                    <a:pt x="0" y="3621656"/>
                  </a:cubicBezTo>
                  <a:cubicBezTo>
                    <a:pt x="0" y="4969131"/>
                    <a:pt x="928725" y="5602839"/>
                    <a:pt x="1874350" y="6374814"/>
                  </a:cubicBezTo>
                  <a:cubicBezTo>
                    <a:pt x="2046553" y="6515397"/>
                    <a:pt x="2217180" y="6653108"/>
                    <a:pt x="2390998" y="6780599"/>
                  </a:cubicBezTo>
                  <a:lnTo>
                    <a:pt x="2502754" y="6858000"/>
                  </a:lnTo>
                  <a:lnTo>
                    <a:pt x="4289415" y="6858000"/>
                  </a:lnTo>
                  <a:lnTo>
                    <a:pt x="4359035" y="6858000"/>
                  </a:lnTo>
                  <a:lnTo>
                    <a:pt x="5482342" y="6858000"/>
                  </a:lnTo>
                  <a:lnTo>
                    <a:pt x="5551962" y="6858000"/>
                  </a:lnTo>
                  <a:lnTo>
                    <a:pt x="7338623" y="6858000"/>
                  </a:lnTo>
                  <a:lnTo>
                    <a:pt x="7450379" y="6780599"/>
                  </a:lnTo>
                  <a:cubicBezTo>
                    <a:pt x="7624197" y="6653108"/>
                    <a:pt x="7794824" y="6515397"/>
                    <a:pt x="7967027" y="6374814"/>
                  </a:cubicBezTo>
                  <a:cubicBezTo>
                    <a:pt x="8912652" y="5602839"/>
                    <a:pt x="9841377" y="4969131"/>
                    <a:pt x="9841377" y="3621656"/>
                  </a:cubicBezTo>
                  <a:cubicBezTo>
                    <a:pt x="9841377" y="2093192"/>
                    <a:pt x="9267641" y="754641"/>
                    <a:pt x="8240478" y="14997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0981015-32A2-4B76-9F2E-0A8D6EC8E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6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38532F4-8B67-47B7-B58A-5DD3E1BE5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60922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C87DA9F-8DB2-4D48-8716-A928FBB8A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2672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95EA065-AC5D-431D-927E-87FF05884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9619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E37E2DD-C7FE-4D6C-8F1D-5031E96A7F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7618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78B68BA-AB87-4EB5-97C2-F1F304E19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449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A6008BBE-AD63-01F9-E7C8-E16EAD87B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283" y="387241"/>
            <a:ext cx="7810500" cy="3125338"/>
          </a:xfrm>
        </p:spPr>
        <p:txBody>
          <a:bodyPr anchor="b">
            <a:normAutofit/>
          </a:bodyPr>
          <a:lstStyle/>
          <a:p>
            <a:pPr algn="ctr"/>
            <a:r>
              <a:rPr lang="fr-BE" sz="7200" dirty="0"/>
              <a:t>DMG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91F216-2D38-3756-A08C-622DAEBDF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7252" y="3899820"/>
            <a:ext cx="6953250" cy="862394"/>
          </a:xfrm>
        </p:spPr>
        <p:txBody>
          <a:bodyPr anchor="t">
            <a:normAutofit/>
          </a:bodyPr>
          <a:lstStyle/>
          <a:p>
            <a:pPr algn="ctr"/>
            <a:r>
              <a:rPr lang="fr-BE" dirty="0"/>
              <a:t>Le </a:t>
            </a:r>
            <a:r>
              <a:rPr lang="fr-BE" b="1" dirty="0"/>
              <a:t>D</a:t>
            </a:r>
            <a:r>
              <a:rPr lang="fr-BE" dirty="0"/>
              <a:t>ossier </a:t>
            </a:r>
            <a:r>
              <a:rPr lang="fr-BE" b="1" dirty="0"/>
              <a:t>M</a:t>
            </a:r>
            <a:r>
              <a:rPr lang="fr-BE" dirty="0"/>
              <a:t>édical </a:t>
            </a:r>
            <a:r>
              <a:rPr lang="fr-BE" b="1" dirty="0"/>
              <a:t>G</a:t>
            </a:r>
            <a:r>
              <a:rPr lang="fr-BE" dirty="0"/>
              <a:t>lobal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7BA37D-6412-C01A-2E10-22F73F5C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1" y="6172200"/>
            <a:ext cx="1918242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951F6A1-4484-42DB-8B4E-BAC4783B406A}" type="datetime7">
              <a:rPr lang="fr-BE" smtClean="0"/>
              <a:t>nov.-23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43D5B0-00ED-D977-18A6-DD27DF89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6834" y="6170490"/>
            <a:ext cx="6098332" cy="4572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fr-FR"/>
              <a:t>© asbl SOS Burnout Belgique     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22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72E366A-B6DD-4F06-A42A-FF634FDE1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839" y="970769"/>
            <a:ext cx="4936895" cy="4669465"/>
            <a:chOff x="648839" y="970769"/>
            <a:chExt cx="4936895" cy="4669465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43803" y="1124162"/>
              <a:ext cx="4691485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2" y="1290468"/>
              <a:ext cx="438979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48839" y="970769"/>
              <a:ext cx="4936895" cy="466946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A2EAA5F4-AB44-56A9-33AA-4B4286429EB5}"/>
              </a:ext>
            </a:extLst>
          </p:cNvPr>
          <p:cNvSpPr txBox="1"/>
          <p:nvPr/>
        </p:nvSpPr>
        <p:spPr>
          <a:xfrm>
            <a:off x="1572317" y="903249"/>
            <a:ext cx="3437833" cy="4337435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8FEEA9-4FB3-F2D5-21A9-9AB9F884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4712" y="6170613"/>
            <a:ext cx="566737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3F2486-6D9D-5D26-AFDC-FE7756E3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4E37E094-FA18-4802-ADD7-0DB7C414AB30}" type="datetime7">
              <a:rPr lang="fr-BE" smtClean="0"/>
              <a:t>nov.-23</a:t>
            </a:fld>
            <a:endParaRPr lang="en-US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8C8E6F2-1B46-73BB-AD7F-4265C89C4425}"/>
              </a:ext>
            </a:extLst>
          </p:cNvPr>
          <p:cNvSpPr txBox="1"/>
          <p:nvPr/>
        </p:nvSpPr>
        <p:spPr>
          <a:xfrm>
            <a:off x="6125864" y="1714500"/>
            <a:ext cx="55136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0" i="0" dirty="0">
                <a:effectLst/>
                <a:latin typeface="Montserrat" panose="020F0502020204030204" pitchFamily="2" charset="0"/>
              </a:rPr>
              <a:t>En ouvrant un DMG* auprès de votre médecin généraliste, </a:t>
            </a:r>
            <a:r>
              <a:rPr lang="fr-FR" dirty="0">
                <a:latin typeface="Montserrat" panose="020F0502020204030204" pitchFamily="2" charset="0"/>
              </a:rPr>
              <a:t>vous </a:t>
            </a:r>
            <a:r>
              <a:rPr lang="fr-FR" b="0" i="0" dirty="0">
                <a:effectLst/>
                <a:latin typeface="Montserrat" panose="020F0502020204030204" pitchFamily="2" charset="0"/>
              </a:rPr>
              <a:t>bénéficierez </a:t>
            </a:r>
            <a:r>
              <a:rPr lang="fr-FR" sz="2000" b="1" i="0" dirty="0">
                <a:solidFill>
                  <a:schemeClr val="accent3"/>
                </a:solidFill>
                <a:effectLst/>
                <a:latin typeface="Montserrat" panose="020F0502020204030204" pitchFamily="2" charset="0"/>
              </a:rPr>
              <a:t>d'un remboursement plus avantageux </a:t>
            </a:r>
            <a:r>
              <a:rPr lang="fr-FR" b="0" i="0" dirty="0">
                <a:effectLst/>
                <a:latin typeface="Montserrat" panose="020F0502020204030204" pitchFamily="2" charset="0"/>
              </a:rPr>
              <a:t>pour vos consultations et visites chez votre médecin généraliste et de certains avantages auprès de votre mutuelle.</a:t>
            </a:r>
            <a:br>
              <a:rPr lang="fr-FR" dirty="0"/>
            </a:br>
            <a:endParaRPr lang="fr-BE" dirty="0"/>
          </a:p>
        </p:txBody>
      </p:sp>
      <p:pic>
        <p:nvPicPr>
          <p:cNvPr id="6" name="Picture 2" descr="Gratuit Photos gratuites de argent, cash, centimes Photos">
            <a:extLst>
              <a:ext uri="{FF2B5EF4-FFF2-40B4-BE49-F238E27FC236}">
                <a16:creationId xmlns:a16="http://schemas.microsoft.com/office/drawing/2014/main" id="{6AAE0003-725B-6DEE-7DE0-AEB6800548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" r="25388" b="2"/>
          <a:stretch/>
        </p:blipFill>
        <p:spPr bwMode="auto">
          <a:xfrm>
            <a:off x="1033670" y="1288109"/>
            <a:ext cx="4349282" cy="4221274"/>
          </a:xfrm>
          <a:custGeom>
            <a:avLst/>
            <a:gdLst/>
            <a:ahLst/>
            <a:cxnLst/>
            <a:rect l="l" t="t" r="r" b="b"/>
            <a:pathLst>
              <a:path w="4292584" h="4094066">
                <a:moveTo>
                  <a:pt x="2456537" y="0"/>
                </a:moveTo>
                <a:cubicBezTo>
                  <a:pt x="2738780" y="0"/>
                  <a:pt x="2998545" y="55066"/>
                  <a:pt x="3228742" y="163517"/>
                </a:cubicBezTo>
                <a:cubicBezTo>
                  <a:pt x="3444477" y="265234"/>
                  <a:pt x="3633959" y="413698"/>
                  <a:pt x="3791935" y="604700"/>
                </a:cubicBezTo>
                <a:cubicBezTo>
                  <a:pt x="4114802" y="995211"/>
                  <a:pt x="4292584" y="1550174"/>
                  <a:pt x="4292584" y="2167403"/>
                </a:cubicBezTo>
                <a:cubicBezTo>
                  <a:pt x="4292584" y="2413659"/>
                  <a:pt x="4223774" y="2611299"/>
                  <a:pt x="4069573" y="2808283"/>
                </a:cubicBezTo>
                <a:cubicBezTo>
                  <a:pt x="3908278" y="3014339"/>
                  <a:pt x="3665922" y="3204126"/>
                  <a:pt x="3409289" y="3405037"/>
                </a:cubicBezTo>
                <a:cubicBezTo>
                  <a:pt x="3361941" y="3442060"/>
                  <a:pt x="3313027" y="3480392"/>
                  <a:pt x="3264115" y="3519190"/>
                </a:cubicBezTo>
                <a:cubicBezTo>
                  <a:pt x="2826289" y="3866416"/>
                  <a:pt x="2506740" y="4094066"/>
                  <a:pt x="2071218" y="4094066"/>
                </a:cubicBezTo>
                <a:cubicBezTo>
                  <a:pt x="1407617" y="4094066"/>
                  <a:pt x="937645" y="3814621"/>
                  <a:pt x="499819" y="3159623"/>
                </a:cubicBezTo>
                <a:cubicBezTo>
                  <a:pt x="442524" y="3073891"/>
                  <a:pt x="386517" y="2995921"/>
                  <a:pt x="332353" y="2920566"/>
                </a:cubicBezTo>
                <a:cubicBezTo>
                  <a:pt x="107867" y="2608119"/>
                  <a:pt x="0" y="2445632"/>
                  <a:pt x="0" y="2167403"/>
                </a:cubicBezTo>
                <a:cubicBezTo>
                  <a:pt x="0" y="1891138"/>
                  <a:pt x="67612" y="1618236"/>
                  <a:pt x="200812" y="1356275"/>
                </a:cubicBezTo>
                <a:cubicBezTo>
                  <a:pt x="331156" y="1100015"/>
                  <a:pt x="517505" y="865448"/>
                  <a:pt x="754611" y="659299"/>
                </a:cubicBezTo>
                <a:cubicBezTo>
                  <a:pt x="987664" y="456610"/>
                  <a:pt x="1264470" y="289449"/>
                  <a:pt x="1555279" y="175950"/>
                </a:cubicBezTo>
                <a:cubicBezTo>
                  <a:pt x="1853918" y="59181"/>
                  <a:pt x="2157254" y="0"/>
                  <a:pt x="245653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834609A-B84A-F64A-B8B8-3CD4208B834C}"/>
              </a:ext>
            </a:extLst>
          </p:cNvPr>
          <p:cNvSpPr txBox="1"/>
          <p:nvPr/>
        </p:nvSpPr>
        <p:spPr>
          <a:xfrm>
            <a:off x="6223100" y="5446603"/>
            <a:ext cx="3722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* </a:t>
            </a:r>
            <a:r>
              <a:rPr lang="fr-BE" sz="1400" b="1" dirty="0"/>
              <a:t>D</a:t>
            </a:r>
            <a:r>
              <a:rPr lang="fr-BE" sz="1400" dirty="0"/>
              <a:t>ossier </a:t>
            </a:r>
            <a:r>
              <a:rPr lang="fr-BE" sz="1400" b="1" dirty="0"/>
              <a:t>M</a:t>
            </a:r>
            <a:r>
              <a:rPr lang="fr-BE" sz="1400" dirty="0"/>
              <a:t>édical </a:t>
            </a:r>
            <a:r>
              <a:rPr lang="fr-BE" sz="1400" b="1" dirty="0"/>
              <a:t>G</a:t>
            </a:r>
            <a:r>
              <a:rPr lang="fr-BE" sz="1400" dirty="0"/>
              <a:t>lobal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04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BC0385E9-02B2-4941-889A-EAD43F5BB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36139" y="0"/>
            <a:ext cx="5455860" cy="6858000"/>
          </a:xfrm>
          <a:custGeom>
            <a:avLst/>
            <a:gdLst>
              <a:gd name="connsiteX0" fmla="*/ 3832837 w 5455860"/>
              <a:gd name="connsiteY0" fmla="*/ 0 h 6858000"/>
              <a:gd name="connsiteX1" fmla="*/ 2739604 w 5455860"/>
              <a:gd name="connsiteY1" fmla="*/ 0 h 6858000"/>
              <a:gd name="connsiteX2" fmla="*/ 1959438 w 5455860"/>
              <a:gd name="connsiteY2" fmla="*/ 0 h 6858000"/>
              <a:gd name="connsiteX3" fmla="*/ 1895061 w 5455860"/>
              <a:gd name="connsiteY3" fmla="*/ 0 h 6858000"/>
              <a:gd name="connsiteX4" fmla="*/ 249909 w 5455860"/>
              <a:gd name="connsiteY4" fmla="*/ 0 h 6858000"/>
              <a:gd name="connsiteX5" fmla="*/ 0 w 5455860"/>
              <a:gd name="connsiteY5" fmla="*/ 0 h 6858000"/>
              <a:gd name="connsiteX6" fmla="*/ 0 w 5455860"/>
              <a:gd name="connsiteY6" fmla="*/ 6858000 h 6858000"/>
              <a:gd name="connsiteX7" fmla="*/ 249909 w 5455860"/>
              <a:gd name="connsiteY7" fmla="*/ 6858000 h 6858000"/>
              <a:gd name="connsiteX8" fmla="*/ 1895061 w 5455860"/>
              <a:gd name="connsiteY8" fmla="*/ 6858000 h 6858000"/>
              <a:gd name="connsiteX9" fmla="*/ 1959438 w 5455860"/>
              <a:gd name="connsiteY9" fmla="*/ 6858000 h 6858000"/>
              <a:gd name="connsiteX10" fmla="*/ 2739604 w 5455860"/>
              <a:gd name="connsiteY10" fmla="*/ 6858000 h 6858000"/>
              <a:gd name="connsiteX11" fmla="*/ 2953106 w 5455860"/>
              <a:gd name="connsiteY11" fmla="*/ 6858000 h 6858000"/>
              <a:gd name="connsiteX12" fmla="*/ 3064862 w 5455860"/>
              <a:gd name="connsiteY12" fmla="*/ 6780599 h 6858000"/>
              <a:gd name="connsiteX13" fmla="*/ 3581510 w 5455860"/>
              <a:gd name="connsiteY13" fmla="*/ 6374814 h 6858000"/>
              <a:gd name="connsiteX14" fmla="*/ 5455860 w 5455860"/>
              <a:gd name="connsiteY14" fmla="*/ 3621656 h 6858000"/>
              <a:gd name="connsiteX15" fmla="*/ 3854961 w 5455860"/>
              <a:gd name="connsiteY15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55860" h="6858000">
                <a:moveTo>
                  <a:pt x="3832837" y="0"/>
                </a:moveTo>
                <a:lnTo>
                  <a:pt x="2739604" y="0"/>
                </a:lnTo>
                <a:lnTo>
                  <a:pt x="1959438" y="0"/>
                </a:lnTo>
                <a:lnTo>
                  <a:pt x="1895061" y="0"/>
                </a:lnTo>
                <a:lnTo>
                  <a:pt x="249909" y="0"/>
                </a:lnTo>
                <a:lnTo>
                  <a:pt x="0" y="0"/>
                </a:lnTo>
                <a:lnTo>
                  <a:pt x="0" y="6858000"/>
                </a:lnTo>
                <a:lnTo>
                  <a:pt x="249909" y="6858000"/>
                </a:lnTo>
                <a:lnTo>
                  <a:pt x="1895061" y="6858000"/>
                </a:lnTo>
                <a:lnTo>
                  <a:pt x="1959438" y="6858000"/>
                </a:lnTo>
                <a:lnTo>
                  <a:pt x="2739604" y="6858000"/>
                </a:lnTo>
                <a:lnTo>
                  <a:pt x="2953106" y="6858000"/>
                </a:lnTo>
                <a:lnTo>
                  <a:pt x="3064862" y="6780599"/>
                </a:lnTo>
                <a:cubicBezTo>
                  <a:pt x="3238680" y="6653108"/>
                  <a:pt x="3409307" y="6515397"/>
                  <a:pt x="3581510" y="6374814"/>
                </a:cubicBezTo>
                <a:cubicBezTo>
                  <a:pt x="4527135" y="5602839"/>
                  <a:pt x="5455860" y="4969131"/>
                  <a:pt x="5455860" y="3621656"/>
                </a:cubicBezTo>
                <a:cubicBezTo>
                  <a:pt x="5455860" y="2093192"/>
                  <a:pt x="4882124" y="754641"/>
                  <a:pt x="3854961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25586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69160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028" name="Picture 4" descr="Gratuit Photos gratuites de consultation, consulter, coronavirus Photos">
            <a:extLst>
              <a:ext uri="{FF2B5EF4-FFF2-40B4-BE49-F238E27FC236}">
                <a16:creationId xmlns:a16="http://schemas.microsoft.com/office/drawing/2014/main" id="{F47CB6B7-DD47-F0B6-1F1E-B4EA5834F2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97"/>
          <a:stretch/>
        </p:blipFill>
        <p:spPr bwMode="auto">
          <a:xfrm>
            <a:off x="511533" y="739884"/>
            <a:ext cx="4788670" cy="4613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FDE9722-6299-614C-A6AA-C52B44D16827}"/>
              </a:ext>
            </a:extLst>
          </p:cNvPr>
          <p:cNvSpPr txBox="1"/>
          <p:nvPr/>
        </p:nvSpPr>
        <p:spPr>
          <a:xfrm>
            <a:off x="7452388" y="2296599"/>
            <a:ext cx="4023361" cy="2385392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Vous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bénéficierez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également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d'un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suivi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personnalisé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plus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efficace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et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favoriserez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une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meilleure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coordination entre les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professionnels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santé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C2ACCF-E7EA-D9FC-952E-D781629AC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0240" y="6170490"/>
            <a:ext cx="566737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001D9D-2B97-82BC-09F9-4F5424A3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B5D805FC-9AE0-460E-8A0B-352434BC9DF4}" type="datetime7">
              <a:rPr lang="fr-BE" smtClean="0"/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3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C3B1A1-751B-F0F8-406E-B23DCDBC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7440" y="6170490"/>
            <a:ext cx="5294791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1B9380-BC06-DD26-436E-55B876F42C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AD60D0B5-847B-4666-B0CF-D23531E47A54}" type="datetime7">
              <a:rPr lang="fr-BE" smtClean="0"/>
              <a:t>nov.-23</a:t>
            </a:fld>
            <a:endParaRPr lang="en-US"/>
          </a:p>
        </p:txBody>
      </p:sp>
      <p:graphicFrame>
        <p:nvGraphicFramePr>
          <p:cNvPr id="7" name="ZoneTexte 4">
            <a:extLst>
              <a:ext uri="{FF2B5EF4-FFF2-40B4-BE49-F238E27FC236}">
                <a16:creationId xmlns:a16="http://schemas.microsoft.com/office/drawing/2014/main" id="{A252D2CC-A2C7-D784-083D-09780A3CA3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0199394"/>
              </p:ext>
            </p:extLst>
          </p:nvPr>
        </p:nvGraphicFramePr>
        <p:xfrm>
          <a:off x="2063202" y="671804"/>
          <a:ext cx="9086880" cy="4898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èche : angle droit 3">
            <a:extLst>
              <a:ext uri="{FF2B5EF4-FFF2-40B4-BE49-F238E27FC236}">
                <a16:creationId xmlns:a16="http://schemas.microsoft.com/office/drawing/2014/main" id="{48B42A26-C4A9-C619-D6A4-0220B8BC8006}"/>
              </a:ext>
            </a:extLst>
          </p:cNvPr>
          <p:cNvSpPr/>
          <p:nvPr/>
        </p:nvSpPr>
        <p:spPr>
          <a:xfrm rot="5400000">
            <a:off x="3858879" y="3546519"/>
            <a:ext cx="1353087" cy="1540442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666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83EA304-ED41-5524-E534-444FE6EE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41E3-F499-4649-909C-00ECA053A914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C84905-17B6-BF09-D2EE-C1B6D0B2B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</a:t>
            </a:r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9DA42A8-88A9-3B7E-527D-796CB4326001}"/>
              </a:ext>
            </a:extLst>
          </p:cNvPr>
          <p:cNvSpPr txBox="1"/>
          <p:nvPr/>
        </p:nvSpPr>
        <p:spPr>
          <a:xfrm>
            <a:off x="5848350" y="1414352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Il ne vous </a:t>
            </a:r>
            <a:r>
              <a:rPr lang="fr-BE" b="1" dirty="0">
                <a:solidFill>
                  <a:schemeClr val="accent3"/>
                </a:solidFill>
              </a:rPr>
              <a:t>coûtera rien</a:t>
            </a:r>
            <a:r>
              <a:rPr lang="fr-BE" dirty="0">
                <a:solidFill>
                  <a:schemeClr val="accent3"/>
                </a:solidFill>
              </a:rPr>
              <a:t>, </a:t>
            </a:r>
            <a:r>
              <a:rPr lang="fr-BE" dirty="0"/>
              <a:t>il est directement facturé par votre médecin généraliste à </a:t>
            </a:r>
            <a:r>
              <a:rPr lang="fr-BE"/>
              <a:t>votre mutualité.</a:t>
            </a:r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00D2F67-CA78-A8BF-98FB-916B42AC1255}"/>
              </a:ext>
            </a:extLst>
          </p:cNvPr>
          <p:cNvSpPr txBox="1"/>
          <p:nvPr/>
        </p:nvSpPr>
        <p:spPr>
          <a:xfrm>
            <a:off x="1272074" y="2630861"/>
            <a:ext cx="5281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0" dirty="0">
                <a:solidFill>
                  <a:srgbClr val="191414"/>
                </a:solidFill>
                <a:effectLst/>
              </a:rPr>
              <a:t>La </a:t>
            </a:r>
            <a:r>
              <a:rPr lang="fr-FR" b="1" i="0" dirty="0">
                <a:solidFill>
                  <a:schemeClr val="accent3"/>
                </a:solidFill>
                <a:effectLst/>
              </a:rPr>
              <a:t>prolongation</a:t>
            </a:r>
            <a:r>
              <a:rPr lang="fr-FR" b="1" i="0" dirty="0">
                <a:solidFill>
                  <a:schemeClr val="accent6"/>
                </a:solidFill>
                <a:effectLst/>
              </a:rPr>
              <a:t> </a:t>
            </a:r>
            <a:r>
              <a:rPr lang="fr-FR" i="0" dirty="0">
                <a:solidFill>
                  <a:srgbClr val="191414"/>
                </a:solidFill>
                <a:effectLst/>
              </a:rPr>
              <a:t>de votre DMG se fait </a:t>
            </a:r>
            <a:r>
              <a:rPr lang="fr-FR" b="1" i="0" dirty="0">
                <a:solidFill>
                  <a:schemeClr val="accent3"/>
                </a:solidFill>
                <a:effectLst/>
              </a:rPr>
              <a:t>automatiquement</a:t>
            </a:r>
            <a:r>
              <a:rPr lang="fr-FR" i="0" dirty="0">
                <a:solidFill>
                  <a:srgbClr val="191414"/>
                </a:solidFill>
                <a:effectLst/>
              </a:rPr>
              <a:t> chaque année. La seule condition est de rencontrer votre médecin au moins une fois tous les deux ans.</a:t>
            </a:r>
            <a:endParaRPr lang="fr-BE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B65A6D9-9455-49D0-CA34-CEE475185B23}"/>
              </a:ext>
            </a:extLst>
          </p:cNvPr>
          <p:cNvSpPr txBox="1"/>
          <p:nvPr/>
        </p:nvSpPr>
        <p:spPr>
          <a:xfrm>
            <a:off x="4797762" y="4400675"/>
            <a:ext cx="5579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Si vous changez de médecin généraliste en cours d’année, vous pouvez demander gratuitement le transfert de votre DMG vers votre nouveau médecin.</a:t>
            </a:r>
          </a:p>
        </p:txBody>
      </p:sp>
      <p:pic>
        <p:nvPicPr>
          <p:cNvPr id="2050" name="Picture 2" descr="Gratuit Photos gratuites de boutons, clavier, fermer Photos">
            <a:extLst>
              <a:ext uri="{FF2B5EF4-FFF2-40B4-BE49-F238E27FC236}">
                <a16:creationId xmlns:a16="http://schemas.microsoft.com/office/drawing/2014/main" id="{E768FCB1-0C03-D190-4FBE-76396CC8FB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1" t="40816" r="32012" b="44135"/>
          <a:stretch/>
        </p:blipFill>
        <p:spPr bwMode="auto">
          <a:xfrm>
            <a:off x="918709" y="503756"/>
            <a:ext cx="3978502" cy="10896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80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atuit Photos gratuites de blister, fermer, médicament Photos">
            <a:extLst>
              <a:ext uri="{FF2B5EF4-FFF2-40B4-BE49-F238E27FC236}">
                <a16:creationId xmlns:a16="http://schemas.microsoft.com/office/drawing/2014/main" id="{D754EDE6-73BE-C8D8-3B7E-E4532A5E1E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9" r="5022" b="6"/>
          <a:stretch/>
        </p:blipFill>
        <p:spPr bwMode="auto">
          <a:xfrm>
            <a:off x="7582491" y="1471814"/>
            <a:ext cx="3200395" cy="3193052"/>
          </a:xfrm>
          <a:custGeom>
            <a:avLst/>
            <a:gdLst/>
            <a:ahLst/>
            <a:cxnLst/>
            <a:rect l="l" t="t" r="r" b="b"/>
            <a:pathLst>
              <a:path w="1460939" h="1457587">
                <a:moveTo>
                  <a:pt x="666642" y="761"/>
                </a:moveTo>
                <a:cubicBezTo>
                  <a:pt x="768387" y="5517"/>
                  <a:pt x="870370" y="31296"/>
                  <a:pt x="969648" y="77394"/>
                </a:cubicBezTo>
                <a:cubicBezTo>
                  <a:pt x="1066325" y="122210"/>
                  <a:pt x="1157208" y="185808"/>
                  <a:pt x="1232533" y="261292"/>
                </a:cubicBezTo>
                <a:cubicBezTo>
                  <a:pt x="1309169" y="338066"/>
                  <a:pt x="1368001" y="424098"/>
                  <a:pt x="1407375" y="516923"/>
                </a:cubicBezTo>
                <a:cubicBezTo>
                  <a:pt x="1447612" y="611811"/>
                  <a:pt x="1465340" y="709533"/>
                  <a:pt x="1460017" y="807370"/>
                </a:cubicBezTo>
                <a:cubicBezTo>
                  <a:pt x="1454656" y="905904"/>
                  <a:pt x="1414854" y="961733"/>
                  <a:pt x="1332517" y="1068817"/>
                </a:cubicBezTo>
                <a:cubicBezTo>
                  <a:pt x="1312651" y="1094644"/>
                  <a:pt x="1292108" y="1121366"/>
                  <a:pt x="1270978" y="1150817"/>
                </a:cubicBezTo>
                <a:cubicBezTo>
                  <a:pt x="1109512" y="1375823"/>
                  <a:pt x="944354" y="1467319"/>
                  <a:pt x="718754" y="1456774"/>
                </a:cubicBezTo>
                <a:cubicBezTo>
                  <a:pt x="570692" y="1449854"/>
                  <a:pt x="466441" y="1364155"/>
                  <a:pt x="324287" y="1234229"/>
                </a:cubicBezTo>
                <a:cubicBezTo>
                  <a:pt x="308407" y="1219713"/>
                  <a:pt x="292516" y="1205360"/>
                  <a:pt x="277132" y="1191496"/>
                </a:cubicBezTo>
                <a:cubicBezTo>
                  <a:pt x="193758" y="1116266"/>
                  <a:pt x="115022" y="1045203"/>
                  <a:pt x="64157" y="969666"/>
                </a:cubicBezTo>
                <a:cubicBezTo>
                  <a:pt x="15531" y="897456"/>
                  <a:pt x="-4055" y="826369"/>
                  <a:pt x="690" y="739158"/>
                </a:cubicBezTo>
                <a:cubicBezTo>
                  <a:pt x="3663" y="684512"/>
                  <a:pt x="10339" y="631420"/>
                  <a:pt x="20512" y="580440"/>
                </a:cubicBezTo>
                <a:cubicBezTo>
                  <a:pt x="51034" y="427499"/>
                  <a:pt x="113036" y="293567"/>
                  <a:pt x="201002" y="193692"/>
                </a:cubicBezTo>
                <a:cubicBezTo>
                  <a:pt x="258389" y="128559"/>
                  <a:pt x="325666" y="78993"/>
                  <a:pt x="400969" y="46398"/>
                </a:cubicBezTo>
                <a:cubicBezTo>
                  <a:pt x="481317" y="11650"/>
                  <a:pt x="570689" y="-3724"/>
                  <a:pt x="666642" y="76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ratuit Matériel Médical Dans Une Salle D'opération Photos">
            <a:extLst>
              <a:ext uri="{FF2B5EF4-FFF2-40B4-BE49-F238E27FC236}">
                <a16:creationId xmlns:a16="http://schemas.microsoft.com/office/drawing/2014/main" id="{9DBFE4F5-8ABB-B394-8C26-20B602C2F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7" b="6273"/>
          <a:stretch/>
        </p:blipFill>
        <p:spPr bwMode="auto">
          <a:xfrm>
            <a:off x="10438926" y="313676"/>
            <a:ext cx="1572375" cy="1527160"/>
          </a:xfrm>
          <a:custGeom>
            <a:avLst/>
            <a:gdLst/>
            <a:ahLst/>
            <a:cxnLst/>
            <a:rect l="l" t="t" r="r" b="b"/>
            <a:pathLst>
              <a:path w="3229624" h="3136753">
                <a:moveTo>
                  <a:pt x="1381391" y="0"/>
                </a:moveTo>
                <a:cubicBezTo>
                  <a:pt x="1606564" y="0"/>
                  <a:pt x="1834785" y="45343"/>
                  <a:pt x="2059473" y="134808"/>
                </a:cubicBezTo>
                <a:cubicBezTo>
                  <a:pt x="2278271" y="221767"/>
                  <a:pt x="2486532" y="349842"/>
                  <a:pt x="2661875" y="505136"/>
                </a:cubicBezTo>
                <a:cubicBezTo>
                  <a:pt x="2840267" y="663081"/>
                  <a:pt x="2980471" y="842800"/>
                  <a:pt x="3078538" y="1039139"/>
                </a:cubicBezTo>
                <a:cubicBezTo>
                  <a:pt x="3178754" y="1239845"/>
                  <a:pt x="3229624" y="1448935"/>
                  <a:pt x="3229624" y="1660601"/>
                </a:cubicBezTo>
                <a:cubicBezTo>
                  <a:pt x="3229624" y="1873772"/>
                  <a:pt x="3148467" y="1998264"/>
                  <a:pt x="2979570" y="2237652"/>
                </a:cubicBezTo>
                <a:cubicBezTo>
                  <a:pt x="2938818" y="2295387"/>
                  <a:pt x="2896681" y="2355125"/>
                  <a:pt x="2853573" y="2420811"/>
                </a:cubicBezTo>
                <a:cubicBezTo>
                  <a:pt x="2524165" y="2922650"/>
                  <a:pt x="2170571" y="3136753"/>
                  <a:pt x="1671296" y="3136753"/>
                </a:cubicBezTo>
                <a:cubicBezTo>
                  <a:pt x="1343621" y="3136753"/>
                  <a:pt x="1103200" y="2962334"/>
                  <a:pt x="773792" y="2696300"/>
                </a:cubicBezTo>
                <a:cubicBezTo>
                  <a:pt x="736992" y="2666574"/>
                  <a:pt x="700191" y="2637206"/>
                  <a:pt x="664567" y="2608839"/>
                </a:cubicBezTo>
                <a:cubicBezTo>
                  <a:pt x="471484" y="2454908"/>
                  <a:pt x="289141" y="2309498"/>
                  <a:pt x="167788" y="2151625"/>
                </a:cubicBezTo>
                <a:cubicBezTo>
                  <a:pt x="51770" y="2000701"/>
                  <a:pt x="0" y="1849275"/>
                  <a:pt x="0" y="1660601"/>
                </a:cubicBezTo>
                <a:cubicBezTo>
                  <a:pt x="0" y="1187698"/>
                  <a:pt x="133758" y="762501"/>
                  <a:pt x="376675" y="463304"/>
                </a:cubicBezTo>
                <a:cubicBezTo>
                  <a:pt x="495532" y="316964"/>
                  <a:pt x="638093" y="203215"/>
                  <a:pt x="800406" y="125283"/>
                </a:cubicBezTo>
                <a:cubicBezTo>
                  <a:pt x="973600" y="42190"/>
                  <a:pt x="1169040" y="0"/>
                  <a:pt x="138139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Gratuit Billets Et Pièces En Euros Photos">
            <a:extLst>
              <a:ext uri="{FF2B5EF4-FFF2-40B4-BE49-F238E27FC236}">
                <a16:creationId xmlns:a16="http://schemas.microsoft.com/office/drawing/2014/main" id="{78733D30-DE6B-5AA9-2604-61E27B2140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39" b="993"/>
          <a:stretch/>
        </p:blipFill>
        <p:spPr bwMode="auto">
          <a:xfrm>
            <a:off x="4690578" y="4531399"/>
            <a:ext cx="4342418" cy="2326598"/>
          </a:xfrm>
          <a:custGeom>
            <a:avLst/>
            <a:gdLst/>
            <a:ahLst/>
            <a:cxnLst/>
            <a:rect l="l" t="t" r="r" b="b"/>
            <a:pathLst>
              <a:path w="4342418" h="2326598">
                <a:moveTo>
                  <a:pt x="2095263" y="0"/>
                </a:moveTo>
                <a:cubicBezTo>
                  <a:pt x="2535842" y="0"/>
                  <a:pt x="2859100" y="212041"/>
                  <a:pt x="3302009" y="535461"/>
                </a:cubicBezTo>
                <a:cubicBezTo>
                  <a:pt x="3351489" y="571599"/>
                  <a:pt x="3400971" y="607304"/>
                  <a:pt x="3448868" y="641789"/>
                </a:cubicBezTo>
                <a:cubicBezTo>
                  <a:pt x="3708481" y="828924"/>
                  <a:pt x="3953651" y="1005699"/>
                  <a:pt x="4116817" y="1197627"/>
                </a:cubicBezTo>
                <a:cubicBezTo>
                  <a:pt x="4272807" y="1381106"/>
                  <a:pt x="4342418" y="1565193"/>
                  <a:pt x="4342418" y="1794567"/>
                </a:cubicBezTo>
                <a:cubicBezTo>
                  <a:pt x="4342418" y="1974226"/>
                  <a:pt x="4324854" y="2148221"/>
                  <a:pt x="4290737" y="2313648"/>
                </a:cubicBezTo>
                <a:lnTo>
                  <a:pt x="4287332" y="2326598"/>
                </a:lnTo>
                <a:lnTo>
                  <a:pt x="101485" y="2326598"/>
                </a:lnTo>
                <a:lnTo>
                  <a:pt x="51042" y="2177320"/>
                </a:lnTo>
                <a:cubicBezTo>
                  <a:pt x="17099" y="2051107"/>
                  <a:pt x="0" y="1923228"/>
                  <a:pt x="0" y="1794567"/>
                </a:cubicBezTo>
                <a:cubicBezTo>
                  <a:pt x="0" y="1535414"/>
                  <a:pt x="109119" y="1384068"/>
                  <a:pt x="336212" y="1093043"/>
                </a:cubicBezTo>
                <a:cubicBezTo>
                  <a:pt x="391003" y="1022854"/>
                  <a:pt x="447661" y="950229"/>
                  <a:pt x="505621" y="870376"/>
                </a:cubicBezTo>
                <a:cubicBezTo>
                  <a:pt x="948530" y="260284"/>
                  <a:pt x="1423957" y="0"/>
                  <a:pt x="209526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748ED37-7EE5-3F91-B958-5DC91E263A58}"/>
              </a:ext>
            </a:extLst>
          </p:cNvPr>
          <p:cNvSpPr txBox="1"/>
          <p:nvPr/>
        </p:nvSpPr>
        <p:spPr>
          <a:xfrm>
            <a:off x="834898" y="751995"/>
            <a:ext cx="5748793" cy="3752742"/>
          </a:xfrm>
          <a:prstGeom prst="rect">
            <a:avLst/>
          </a:prstGeom>
        </p:spPr>
        <p:txBody>
          <a:bodyPr vert="horz" lIns="109728" tIns="109728" rIns="109728" bIns="91440" rtlCol="0">
            <a:normAutofit fontScale="25000" lnSpcReduction="20000"/>
          </a:bodyPr>
          <a:lstStyle/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7200" b="1" dirty="0" err="1">
                <a:solidFill>
                  <a:schemeClr val="accent3"/>
                </a:solidFill>
                <a:latin typeface="Open Sans" panose="020B0606030504020204" pitchFamily="34" charset="0"/>
              </a:rPr>
              <a:t>Avantages</a:t>
            </a:r>
            <a:r>
              <a:rPr lang="en-US" sz="7200" b="1" dirty="0">
                <a:solidFill>
                  <a:schemeClr val="accent3"/>
                </a:solidFill>
                <a:latin typeface="Open Sans" panose="020B0606030504020204" pitchFamily="34" charset="0"/>
              </a:rPr>
              <a:t> ?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72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Le principal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avantage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est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bénéficier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 </a:t>
            </a:r>
            <a:r>
              <a:rPr lang="en-US" sz="7200" b="1" dirty="0" err="1">
                <a:solidFill>
                  <a:schemeClr val="accent3"/>
                </a:solidFill>
                <a:latin typeface="Open Sans" panose="020B0606030504020204" pitchFamily="34" charset="0"/>
              </a:rPr>
              <a:t>meilleurs</a:t>
            </a:r>
            <a:r>
              <a:rPr lang="en-US" sz="7200" b="1" dirty="0">
                <a:solidFill>
                  <a:schemeClr val="accent3"/>
                </a:solidFill>
                <a:latin typeface="Open Sans" panose="020B0606030504020204" pitchFamily="34" charset="0"/>
              </a:rPr>
              <a:t> </a:t>
            </a:r>
            <a:r>
              <a:rPr lang="en-US" sz="7200" b="1" dirty="0" err="1">
                <a:solidFill>
                  <a:schemeClr val="accent3"/>
                </a:solidFill>
                <a:latin typeface="Open Sans" panose="020B0606030504020204" pitchFamily="34" charset="0"/>
              </a:rPr>
              <a:t>remboursements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des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soins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santé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.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72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Il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est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, dans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certaines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mutuelles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,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conditionné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à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l’octroi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d’avantages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complémentaires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.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72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Il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permet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une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vue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globale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votre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suivi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medical.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72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10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243AEC-2172-6A36-E1E0-2C39C154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1" y="6170613"/>
            <a:ext cx="4031310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ED2443-DB53-D026-129A-5CA6767D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26272" y="6170613"/>
            <a:ext cx="2840037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AC3DEA9B-9FD5-4053-B4BA-A5D708B879F5}" type="datetime7">
              <a:rPr lang="fr-BE" smtClean="0">
                <a:solidFill>
                  <a:srgbClr val="FFFFFF"/>
                </a:solidFill>
              </a:rPr>
              <a:t>nov.-23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8" name="Picture 6" descr="Gratuit Photos gratuites de agencement, aider, arrière-plan blanc Photos">
            <a:extLst>
              <a:ext uri="{FF2B5EF4-FFF2-40B4-BE49-F238E27FC236}">
                <a16:creationId xmlns:a16="http://schemas.microsoft.com/office/drawing/2014/main" id="{078BA89E-8E92-3FA1-DEE9-BCF6596B6E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3" r="-2" b="4971"/>
          <a:stretch/>
        </p:blipFill>
        <p:spPr bwMode="auto">
          <a:xfrm>
            <a:off x="9890800" y="4504737"/>
            <a:ext cx="2301053" cy="2353263"/>
          </a:xfrm>
          <a:custGeom>
            <a:avLst/>
            <a:gdLst/>
            <a:ahLst/>
            <a:cxnLst/>
            <a:rect l="l" t="t" r="r" b="b"/>
            <a:pathLst>
              <a:path w="2301053" h="2353263">
                <a:moveTo>
                  <a:pt x="1270369" y="0"/>
                </a:moveTo>
                <a:cubicBezTo>
                  <a:pt x="1649873" y="0"/>
                  <a:pt x="1918643" y="166182"/>
                  <a:pt x="2169031" y="555697"/>
                </a:cubicBezTo>
                <a:cubicBezTo>
                  <a:pt x="2201797" y="606681"/>
                  <a:pt x="2233825" y="653048"/>
                  <a:pt x="2264801" y="697861"/>
                </a:cubicBezTo>
                <a:lnTo>
                  <a:pt x="2301053" y="750844"/>
                </a:lnTo>
                <a:lnTo>
                  <a:pt x="2301053" y="1690961"/>
                </a:lnTo>
                <a:lnTo>
                  <a:pt x="2204569" y="1846533"/>
                </a:lnTo>
                <a:cubicBezTo>
                  <a:pt x="2151658" y="1915779"/>
                  <a:pt x="2091116" y="1981301"/>
                  <a:pt x="2023318" y="2042598"/>
                </a:cubicBezTo>
                <a:cubicBezTo>
                  <a:pt x="1890039" y="2163134"/>
                  <a:pt x="1731737" y="2262542"/>
                  <a:pt x="1565428" y="2330038"/>
                </a:cubicBezTo>
                <a:lnTo>
                  <a:pt x="1500033" y="2353263"/>
                </a:lnTo>
                <a:lnTo>
                  <a:pt x="646421" y="2353263"/>
                </a:lnTo>
                <a:lnTo>
                  <a:pt x="608395" y="2337431"/>
                </a:lnTo>
                <a:cubicBezTo>
                  <a:pt x="485021" y="2276942"/>
                  <a:pt x="376658" y="2188653"/>
                  <a:pt x="286313" y="2075066"/>
                </a:cubicBezTo>
                <a:cubicBezTo>
                  <a:pt x="101671" y="1842836"/>
                  <a:pt x="0" y="1512810"/>
                  <a:pt x="0" y="1145754"/>
                </a:cubicBezTo>
                <a:cubicBezTo>
                  <a:pt x="0" y="999309"/>
                  <a:pt x="39351" y="881777"/>
                  <a:pt x="127537" y="764633"/>
                </a:cubicBezTo>
                <a:cubicBezTo>
                  <a:pt x="219780" y="642095"/>
                  <a:pt x="358378" y="529233"/>
                  <a:pt x="505143" y="409755"/>
                </a:cubicBezTo>
                <a:cubicBezTo>
                  <a:pt x="532223" y="387738"/>
                  <a:pt x="560195" y="364941"/>
                  <a:pt x="588168" y="341869"/>
                </a:cubicBezTo>
                <a:cubicBezTo>
                  <a:pt x="838553" y="135381"/>
                  <a:pt x="1021300" y="0"/>
                  <a:pt x="127036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36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72E366A-B6DD-4F06-A42A-FF634FDE1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839" y="970769"/>
            <a:ext cx="4936895" cy="4669465"/>
            <a:chOff x="648839" y="970769"/>
            <a:chExt cx="4936895" cy="4669465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43803" y="1124162"/>
              <a:ext cx="4691485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2" y="1290468"/>
              <a:ext cx="438979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48839" y="970769"/>
              <a:ext cx="4936895" cy="466946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A2EAA5F4-AB44-56A9-33AA-4B4286429EB5}"/>
              </a:ext>
            </a:extLst>
          </p:cNvPr>
          <p:cNvSpPr txBox="1"/>
          <p:nvPr/>
        </p:nvSpPr>
        <p:spPr>
          <a:xfrm>
            <a:off x="1572317" y="903249"/>
            <a:ext cx="3437833" cy="4337435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 aller plus loin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consultez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 site de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l’INAMI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endParaRPr lang="fr-FR" dirty="0">
              <a:solidFill>
                <a:srgbClr val="0070C0"/>
              </a:solidFill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8FEEA9-4FB3-F2D5-21A9-9AB9F884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4712" y="6170613"/>
            <a:ext cx="566737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3F2486-6D9D-5D26-AFDC-FE7756E3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E28B524D-E74B-4ABE-AF74-426804DDDADC}" type="datetime7">
              <a:rPr lang="fr-BE" smtClean="0"/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9076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4502C4-0F33-4DF3-83ED-975E9C3AA1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59DE36-1DAA-4367-8498-1D9AF38EAA80}"/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244</Words>
  <Application>Microsoft Office PowerPoint</Application>
  <PresentationFormat>Grand écran</PresentationFormat>
  <Paragraphs>33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Meiryo</vt:lpstr>
      <vt:lpstr>Calibri</vt:lpstr>
      <vt:lpstr>Corbel</vt:lpstr>
      <vt:lpstr>Montserrat</vt:lpstr>
      <vt:lpstr>Open Sans</vt:lpstr>
      <vt:lpstr>SketchLinesVTI</vt:lpstr>
      <vt:lpstr>DMG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</dc:title>
  <dc:creator>Sylvie LEJEUNE</dc:creator>
  <cp:lastModifiedBy>Sylvie LEJEUNE</cp:lastModifiedBy>
  <cp:revision>2</cp:revision>
  <dcterms:created xsi:type="dcterms:W3CDTF">2023-10-09T11:12:27Z</dcterms:created>
  <dcterms:modified xsi:type="dcterms:W3CDTF">2023-11-07T15:07:47Z</dcterms:modified>
</cp:coreProperties>
</file>