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A_9429D933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0"/>
  </p:notesMasterIdLst>
  <p:sldIdLst>
    <p:sldId id="256" r:id="rId4"/>
    <p:sldId id="257" r:id="rId5"/>
    <p:sldId id="266" r:id="rId6"/>
    <p:sldId id="267" r:id="rId7"/>
    <p:sldId id="264" r:id="rId8"/>
    <p:sldId id="26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5B53055-282D-CDB7-39C1-32876CEA985B}" name="Sylvie LEJEUNE" initials="SL" userId="S::sylvielejeune@sosburnout-belgique.org::8823c1f8-2503-4ab2-8aed-e0bf3dc10a1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353A3-7F0E-4B37-9AE2-D71D309C6AE0}" v="1" dt="2023-10-25T06:21:52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11143450-CF22-466F-B775-E5B70B5542EB}"/>
    <pc:docChg chg="undo custSel addSld delSld modSld sldOrd">
      <pc:chgData name="Sylvie LEJEUNE" userId="8823c1f8-2503-4ab2-8aed-e0bf3dc10a1a" providerId="ADAL" clId="{11143450-CF22-466F-B775-E5B70B5542EB}" dt="2023-10-20T12:10:33.354" v="956" actId="1076"/>
      <pc:docMkLst>
        <pc:docMk/>
      </pc:docMkLst>
      <pc:sldChg chg="modSp mod">
        <pc:chgData name="Sylvie LEJEUNE" userId="8823c1f8-2503-4ab2-8aed-e0bf3dc10a1a" providerId="ADAL" clId="{11143450-CF22-466F-B775-E5B70B5542EB}" dt="2023-10-10T14:02:37.163" v="396" actId="20577"/>
        <pc:sldMkLst>
          <pc:docMk/>
          <pc:sldMk cId="1082271357" sldId="256"/>
        </pc:sldMkLst>
        <pc:spChg chg="mod">
          <ac:chgData name="Sylvie LEJEUNE" userId="8823c1f8-2503-4ab2-8aed-e0bf3dc10a1a" providerId="ADAL" clId="{11143450-CF22-466F-B775-E5B70B5542EB}" dt="2023-10-10T13:47:29.357" v="43" actId="1076"/>
          <ac:spMkLst>
            <pc:docMk/>
            <pc:sldMk cId="1082271357" sldId="256"/>
            <ac:spMk id="2" creationId="{A6008BBE-AD63-01F9-E7C8-E16EAD87B5E2}"/>
          </ac:spMkLst>
        </pc:spChg>
        <pc:spChg chg="mod">
          <ac:chgData name="Sylvie LEJEUNE" userId="8823c1f8-2503-4ab2-8aed-e0bf3dc10a1a" providerId="ADAL" clId="{11143450-CF22-466F-B775-E5B70B5542EB}" dt="2023-10-10T14:02:37.163" v="396" actId="20577"/>
          <ac:spMkLst>
            <pc:docMk/>
            <pc:sldMk cId="1082271357" sldId="256"/>
            <ac:spMk id="5" creationId="{8E43D5B0-00ED-D977-18A6-DD27DF89FDFD}"/>
          </ac:spMkLst>
        </pc:spChg>
      </pc:sldChg>
      <pc:sldChg chg="modSp mod">
        <pc:chgData name="Sylvie LEJEUNE" userId="8823c1f8-2503-4ab2-8aed-e0bf3dc10a1a" providerId="ADAL" clId="{11143450-CF22-466F-B775-E5B70B5542EB}" dt="2023-10-20T12:10:08.716" v="952" actId="113"/>
        <pc:sldMkLst>
          <pc:docMk/>
          <pc:sldMk cId="3541551922" sldId="257"/>
        </pc:sldMkLst>
        <pc:spChg chg="mod">
          <ac:chgData name="Sylvie LEJEUNE" userId="8823c1f8-2503-4ab2-8aed-e0bf3dc10a1a" providerId="ADAL" clId="{11143450-CF22-466F-B775-E5B70B5542EB}" dt="2023-10-20T12:10:08.716" v="952" actId="113"/>
          <ac:spMkLst>
            <pc:docMk/>
            <pc:sldMk cId="3541551922" sldId="257"/>
            <ac:spMk id="3" creationId="{D0D10413-32C5-EAF5-87E5-4DD3AFB6027C}"/>
          </ac:spMkLst>
        </pc:spChg>
        <pc:spChg chg="mod">
          <ac:chgData name="Sylvie LEJEUNE" userId="8823c1f8-2503-4ab2-8aed-e0bf3dc10a1a" providerId="ADAL" clId="{11143450-CF22-466F-B775-E5B70B5542EB}" dt="2023-10-10T14:02:45.407" v="397" actId="20577"/>
          <ac:spMkLst>
            <pc:docMk/>
            <pc:sldMk cId="3541551922" sldId="257"/>
            <ac:spMk id="5" creationId="{1DAC219A-2B93-DD72-2A36-66A99C7C4EC6}"/>
          </ac:spMkLst>
        </pc:spChg>
      </pc:sldChg>
      <pc:sldChg chg="addSp modSp del mod">
        <pc:chgData name="Sylvie LEJEUNE" userId="8823c1f8-2503-4ab2-8aed-e0bf3dc10a1a" providerId="ADAL" clId="{11143450-CF22-466F-B775-E5B70B5542EB}" dt="2023-10-20T11:37:13.415" v="407" actId="2696"/>
        <pc:sldMkLst>
          <pc:docMk/>
          <pc:sldMk cId="2196661797" sldId="260"/>
        </pc:sldMkLst>
        <pc:spChg chg="mod">
          <ac:chgData name="Sylvie LEJEUNE" userId="8823c1f8-2503-4ab2-8aed-e0bf3dc10a1a" providerId="ADAL" clId="{11143450-CF22-466F-B775-E5B70B5542EB}" dt="2023-10-10T14:02:51.022" v="398" actId="20577"/>
          <ac:spMkLst>
            <pc:docMk/>
            <pc:sldMk cId="2196661797" sldId="260"/>
            <ac:spMk id="3" creationId="{0EC3B1A1-751B-F0F8-406E-B23DCDBC28B4}"/>
          </ac:spMkLst>
        </pc:spChg>
        <pc:spChg chg="add mod">
          <ac:chgData name="Sylvie LEJEUNE" userId="8823c1f8-2503-4ab2-8aed-e0bf3dc10a1a" providerId="ADAL" clId="{11143450-CF22-466F-B775-E5B70B5542EB}" dt="2023-10-20T11:35:39.714" v="406" actId="14100"/>
          <ac:spMkLst>
            <pc:docMk/>
            <pc:sldMk cId="2196661797" sldId="260"/>
            <ac:spMk id="4" creationId="{0012C207-589A-A3DB-0F4E-827A9AE02C7A}"/>
          </ac:spMkLst>
        </pc:spChg>
        <pc:graphicFrameChg chg="mod">
          <ac:chgData name="Sylvie LEJEUNE" userId="8823c1f8-2503-4ab2-8aed-e0bf3dc10a1a" providerId="ADAL" clId="{11143450-CF22-466F-B775-E5B70B5542EB}" dt="2023-10-10T13:53:15.911" v="373"/>
          <ac:graphicFrameMkLst>
            <pc:docMk/>
            <pc:sldMk cId="2196661797" sldId="260"/>
            <ac:graphicFrameMk id="7" creationId="{A252D2CC-A2C7-D784-083D-09780A3CA386}"/>
          </ac:graphicFrameMkLst>
        </pc:graphicFrameChg>
      </pc:sldChg>
      <pc:sldChg chg="modSp mod ord">
        <pc:chgData name="Sylvie LEJEUNE" userId="8823c1f8-2503-4ab2-8aed-e0bf3dc10a1a" providerId="ADAL" clId="{11143450-CF22-466F-B775-E5B70B5542EB}" dt="2023-10-20T12:00:57.743" v="763"/>
        <pc:sldMkLst>
          <pc:docMk/>
          <pc:sldMk cId="3004390765" sldId="265"/>
        </pc:sldMkLst>
        <pc:spChg chg="mod">
          <ac:chgData name="Sylvie LEJEUNE" userId="8823c1f8-2503-4ab2-8aed-e0bf3dc10a1a" providerId="ADAL" clId="{11143450-CF22-466F-B775-E5B70B5542EB}" dt="2023-10-10T14:03:07.811" v="400" actId="20577"/>
          <ac:spMkLst>
            <pc:docMk/>
            <pc:sldMk cId="3004390765" sldId="265"/>
            <ac:spMk id="3" creationId="{908FEEA9-4FB3-F2D5-21A9-9AB9F884BFC1}"/>
          </ac:spMkLst>
        </pc:spChg>
        <pc:spChg chg="mod">
          <ac:chgData name="Sylvie LEJEUNE" userId="8823c1f8-2503-4ab2-8aed-e0bf3dc10a1a" providerId="ADAL" clId="{11143450-CF22-466F-B775-E5B70B5542EB}" dt="2023-10-10T14:09:42.079" v="402" actId="20577"/>
          <ac:spMkLst>
            <pc:docMk/>
            <pc:sldMk cId="3004390765" sldId="265"/>
            <ac:spMk id="4" creationId="{A2EAA5F4-AB44-56A9-33AA-4B4286429EB5}"/>
          </ac:spMkLst>
        </pc:spChg>
      </pc:sldChg>
      <pc:sldChg chg="del">
        <pc:chgData name="Sylvie LEJEUNE" userId="8823c1f8-2503-4ab2-8aed-e0bf3dc10a1a" providerId="ADAL" clId="{11143450-CF22-466F-B775-E5B70B5542EB}" dt="2023-10-10T14:01:58.970" v="394" actId="2696"/>
        <pc:sldMkLst>
          <pc:docMk/>
          <pc:sldMk cId="69720458" sldId="266"/>
        </pc:sldMkLst>
      </pc:sldChg>
      <pc:sldChg chg="addSp delSp modSp new mod setBg addCm modCm">
        <pc:chgData name="Sylvie LEJEUNE" userId="8823c1f8-2503-4ab2-8aed-e0bf3dc10a1a" providerId="ADAL" clId="{11143450-CF22-466F-B775-E5B70B5542EB}" dt="2023-10-20T12:10:33.354" v="956" actId="1076"/>
        <pc:sldMkLst>
          <pc:docMk/>
          <pc:sldMk cId="2485770547" sldId="266"/>
        </pc:sldMkLst>
        <pc:spChg chg="mod ord">
          <ac:chgData name="Sylvie LEJEUNE" userId="8823c1f8-2503-4ab2-8aed-e0bf3dc10a1a" providerId="ADAL" clId="{11143450-CF22-466F-B775-E5B70B5542EB}" dt="2023-10-20T11:57:02.080" v="716" actId="26606"/>
          <ac:spMkLst>
            <pc:docMk/>
            <pc:sldMk cId="2485770547" sldId="266"/>
            <ac:spMk id="2" creationId="{A1407792-CD96-C7CB-B1B6-D90019B4DF44}"/>
          </ac:spMkLst>
        </pc:spChg>
        <pc:spChg chg="mod ord">
          <ac:chgData name="Sylvie LEJEUNE" userId="8823c1f8-2503-4ab2-8aed-e0bf3dc10a1a" providerId="ADAL" clId="{11143450-CF22-466F-B775-E5B70B5542EB}" dt="2023-10-20T11:57:02.080" v="716" actId="26606"/>
          <ac:spMkLst>
            <pc:docMk/>
            <pc:sldMk cId="2485770547" sldId="266"/>
            <ac:spMk id="3" creationId="{CC59E5BB-69ED-649F-BDBB-849F5656BB3E}"/>
          </ac:spMkLst>
        </pc:spChg>
        <pc:spChg chg="add mod">
          <ac:chgData name="Sylvie LEJEUNE" userId="8823c1f8-2503-4ab2-8aed-e0bf3dc10a1a" providerId="ADAL" clId="{11143450-CF22-466F-B775-E5B70B5542EB}" dt="2023-10-20T12:10:23.062" v="955" actId="20577"/>
          <ac:spMkLst>
            <pc:docMk/>
            <pc:sldMk cId="2485770547" sldId="266"/>
            <ac:spMk id="4" creationId="{771CD78D-9553-55AB-7A6F-86E62D2AFB66}"/>
          </ac:spMkLst>
        </pc:spChg>
        <pc:spChg chg="add">
          <ac:chgData name="Sylvie LEJEUNE" userId="8823c1f8-2503-4ab2-8aed-e0bf3dc10a1a" providerId="ADAL" clId="{11143450-CF22-466F-B775-E5B70B5542EB}" dt="2023-10-20T11:57:02.080" v="716" actId="26606"/>
          <ac:spMkLst>
            <pc:docMk/>
            <pc:sldMk cId="2485770547" sldId="266"/>
            <ac:spMk id="13" creationId="{AC14302F-E955-47D0-A56B-D1D1A6953B51}"/>
          </ac:spMkLst>
        </pc:spChg>
        <pc:spChg chg="add">
          <ac:chgData name="Sylvie LEJEUNE" userId="8823c1f8-2503-4ab2-8aed-e0bf3dc10a1a" providerId="ADAL" clId="{11143450-CF22-466F-B775-E5B70B5542EB}" dt="2023-10-20T11:57:02.080" v="716" actId="26606"/>
          <ac:spMkLst>
            <pc:docMk/>
            <pc:sldMk cId="2485770547" sldId="266"/>
            <ac:spMk id="15" creationId="{0A36CE68-CB3C-4699-9422-3073853CB669}"/>
          </ac:spMkLst>
        </pc:spChg>
        <pc:spChg chg="add">
          <ac:chgData name="Sylvie LEJEUNE" userId="8823c1f8-2503-4ab2-8aed-e0bf3dc10a1a" providerId="ADAL" clId="{11143450-CF22-466F-B775-E5B70B5542EB}" dt="2023-10-20T11:57:02.080" v="716" actId="26606"/>
          <ac:spMkLst>
            <pc:docMk/>
            <pc:sldMk cId="2485770547" sldId="266"/>
            <ac:spMk id="17" creationId="{F356DA69-4637-40FE-A14B-5213BBB585D9}"/>
          </ac:spMkLst>
        </pc:spChg>
        <pc:spChg chg="add">
          <ac:chgData name="Sylvie LEJEUNE" userId="8823c1f8-2503-4ab2-8aed-e0bf3dc10a1a" providerId="ADAL" clId="{11143450-CF22-466F-B775-E5B70B5542EB}" dt="2023-10-20T11:57:02.080" v="716" actId="26606"/>
          <ac:spMkLst>
            <pc:docMk/>
            <pc:sldMk cId="2485770547" sldId="266"/>
            <ac:spMk id="19" creationId="{364D709A-6610-48B7-9F98-AFA02ECBA191}"/>
          </ac:spMkLst>
        </pc:spChg>
        <pc:graphicFrameChg chg="add del mod modGraphic">
          <ac:chgData name="Sylvie LEJEUNE" userId="8823c1f8-2503-4ab2-8aed-e0bf3dc10a1a" providerId="ADAL" clId="{11143450-CF22-466F-B775-E5B70B5542EB}" dt="2023-10-20T11:51:58.378" v="688" actId="478"/>
          <ac:graphicFrameMkLst>
            <pc:docMk/>
            <pc:sldMk cId="2485770547" sldId="266"/>
            <ac:graphicFrameMk id="5" creationId="{ED2142AF-59FC-E641-C96F-E9720451A3A2}"/>
          </ac:graphicFrameMkLst>
        </pc:graphicFrameChg>
        <pc:graphicFrameChg chg="add mod modGraphic">
          <ac:chgData name="Sylvie LEJEUNE" userId="8823c1f8-2503-4ab2-8aed-e0bf3dc10a1a" providerId="ADAL" clId="{11143450-CF22-466F-B775-E5B70B5542EB}" dt="2023-10-20T11:58:53.650" v="756" actId="14100"/>
          <ac:graphicFrameMkLst>
            <pc:docMk/>
            <pc:sldMk cId="2485770547" sldId="266"/>
            <ac:graphicFrameMk id="6" creationId="{71E826A0-9141-BF0B-5994-A9A0C90E242C}"/>
          </ac:graphicFrameMkLst>
        </pc:graphicFrameChg>
        <pc:picChg chg="add mod">
          <ac:chgData name="Sylvie LEJEUNE" userId="8823c1f8-2503-4ab2-8aed-e0bf3dc10a1a" providerId="ADAL" clId="{11143450-CF22-466F-B775-E5B70B5542EB}" dt="2023-10-20T12:10:33.354" v="956" actId="1076"/>
          <ac:picMkLst>
            <pc:docMk/>
            <pc:sldMk cId="2485770547" sldId="266"/>
            <ac:picMk id="7" creationId="{A745E789-1285-D4C2-82CB-2D5A97B9D5E2}"/>
          </ac:picMkLst>
        </pc:picChg>
        <pc:picChg chg="add del mod">
          <ac:chgData name="Sylvie LEJEUNE" userId="8823c1f8-2503-4ab2-8aed-e0bf3dc10a1a" providerId="ADAL" clId="{11143450-CF22-466F-B775-E5B70B5542EB}" dt="2023-10-20T11:55:30.611" v="713" actId="21"/>
          <ac:picMkLst>
            <pc:docMk/>
            <pc:sldMk cId="2485770547" sldId="266"/>
            <ac:picMk id="1026" creationId="{C989E0E3-D27F-ACAC-3847-B1B47434CE5E}"/>
          </ac:picMkLst>
        </pc:picChg>
        <pc:cxnChg chg="add">
          <ac:chgData name="Sylvie LEJEUNE" userId="8823c1f8-2503-4ab2-8aed-e0bf3dc10a1a" providerId="ADAL" clId="{11143450-CF22-466F-B775-E5B70B5542EB}" dt="2023-10-20T11:57:02.080" v="716" actId="26606"/>
          <ac:cxnSpMkLst>
            <pc:docMk/>
            <pc:sldMk cId="2485770547" sldId="266"/>
            <ac:cxnSpMk id="11" creationId="{430127AE-B29E-4FDF-99D2-A2F1E7003F74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Sylvie LEJEUNE" userId="8823c1f8-2503-4ab2-8aed-e0bf3dc10a1a" providerId="ADAL" clId="{11143450-CF22-466F-B775-E5B70B5542EB}" dt="2023-10-20T12:10:23.062" v="955" actId="20577"/>
              <pc2:cmMkLst xmlns:pc2="http://schemas.microsoft.com/office/powerpoint/2019/9/main/command">
                <pc:docMk/>
                <pc:sldMk cId="2485770547" sldId="266"/>
                <pc2:cmMk id="{C15AA430-FCDB-4CC9-80F7-8135410586E8}"/>
              </pc2:cmMkLst>
            </pc226:cmChg>
          </p:ext>
        </pc:extLst>
      </pc:sldChg>
      <pc:sldChg chg="addSp modSp new mod setBg">
        <pc:chgData name="Sylvie LEJEUNE" userId="8823c1f8-2503-4ab2-8aed-e0bf3dc10a1a" providerId="ADAL" clId="{11143450-CF22-466F-B775-E5B70B5542EB}" dt="2023-10-20T12:08:43.071" v="941" actId="1076"/>
        <pc:sldMkLst>
          <pc:docMk/>
          <pc:sldMk cId="1459320561" sldId="267"/>
        </pc:sldMkLst>
        <pc:spChg chg="mod">
          <ac:chgData name="Sylvie LEJEUNE" userId="8823c1f8-2503-4ab2-8aed-e0bf3dc10a1a" providerId="ADAL" clId="{11143450-CF22-466F-B775-E5B70B5542EB}" dt="2023-10-20T12:08:43.071" v="941" actId="1076"/>
          <ac:spMkLst>
            <pc:docMk/>
            <pc:sldMk cId="1459320561" sldId="267"/>
            <ac:spMk id="2" creationId="{846F4C9F-3B54-3C1B-341F-CA5408E9C1EA}"/>
          </ac:spMkLst>
        </pc:spChg>
        <pc:spChg chg="mod">
          <ac:chgData name="Sylvie LEJEUNE" userId="8823c1f8-2503-4ab2-8aed-e0bf3dc10a1a" providerId="ADAL" clId="{11143450-CF22-466F-B775-E5B70B5542EB}" dt="2023-10-20T12:08:37.375" v="940" actId="14100"/>
          <ac:spMkLst>
            <pc:docMk/>
            <pc:sldMk cId="1459320561" sldId="267"/>
            <ac:spMk id="3" creationId="{13142A56-4BDE-051D-FEE9-436FCC7CFD34}"/>
          </ac:spMkLst>
        </pc:spChg>
        <pc:spChg chg="mod">
          <ac:chgData name="Sylvie LEJEUNE" userId="8823c1f8-2503-4ab2-8aed-e0bf3dc10a1a" providerId="ADAL" clId="{11143450-CF22-466F-B775-E5B70B5542EB}" dt="2023-10-20T12:02:39.944" v="765" actId="26606"/>
          <ac:spMkLst>
            <pc:docMk/>
            <pc:sldMk cId="1459320561" sldId="267"/>
            <ac:spMk id="4" creationId="{9DEE5CC6-9FD1-27D3-D75B-AA5F2D56F1FA}"/>
          </ac:spMkLst>
        </pc:spChg>
        <pc:spChg chg="mod">
          <ac:chgData name="Sylvie LEJEUNE" userId="8823c1f8-2503-4ab2-8aed-e0bf3dc10a1a" providerId="ADAL" clId="{11143450-CF22-466F-B775-E5B70B5542EB}" dt="2023-10-20T12:02:39.944" v="765" actId="26606"/>
          <ac:spMkLst>
            <pc:docMk/>
            <pc:sldMk cId="1459320561" sldId="267"/>
            <ac:spMk id="5" creationId="{F6875A84-D19B-DD03-D59B-53B0E7166865}"/>
          </ac:spMkLst>
        </pc:spChg>
        <pc:spChg chg="add">
          <ac:chgData name="Sylvie LEJEUNE" userId="8823c1f8-2503-4ab2-8aed-e0bf3dc10a1a" providerId="ADAL" clId="{11143450-CF22-466F-B775-E5B70B5542EB}" dt="2023-10-20T12:02:39.944" v="765" actId="26606"/>
          <ac:spMkLst>
            <pc:docMk/>
            <pc:sldMk cId="1459320561" sldId="267"/>
            <ac:spMk id="2055" creationId="{0DBF1ABE-8590-450D-BB49-BDDCCF3EEA9E}"/>
          </ac:spMkLst>
        </pc:spChg>
        <pc:spChg chg="add">
          <ac:chgData name="Sylvie LEJEUNE" userId="8823c1f8-2503-4ab2-8aed-e0bf3dc10a1a" providerId="ADAL" clId="{11143450-CF22-466F-B775-E5B70B5542EB}" dt="2023-10-20T12:02:39.944" v="765" actId="26606"/>
          <ac:spMkLst>
            <pc:docMk/>
            <pc:sldMk cId="1459320561" sldId="267"/>
            <ac:spMk id="2057" creationId="{DCD36D47-40B7-494B-B249-3CBA333DE256}"/>
          </ac:spMkLst>
        </pc:spChg>
        <pc:spChg chg="add">
          <ac:chgData name="Sylvie LEJEUNE" userId="8823c1f8-2503-4ab2-8aed-e0bf3dc10a1a" providerId="ADAL" clId="{11143450-CF22-466F-B775-E5B70B5542EB}" dt="2023-10-20T12:02:39.944" v="765" actId="26606"/>
          <ac:spMkLst>
            <pc:docMk/>
            <pc:sldMk cId="1459320561" sldId="267"/>
            <ac:spMk id="2059" creationId="{03AD0D1C-F8BA-4CD1-BC4D-BE1823F3EBDD}"/>
          </ac:spMkLst>
        </pc:spChg>
        <pc:spChg chg="add">
          <ac:chgData name="Sylvie LEJEUNE" userId="8823c1f8-2503-4ab2-8aed-e0bf3dc10a1a" providerId="ADAL" clId="{11143450-CF22-466F-B775-E5B70B5542EB}" dt="2023-10-20T12:02:39.944" v="765" actId="26606"/>
          <ac:spMkLst>
            <pc:docMk/>
            <pc:sldMk cId="1459320561" sldId="267"/>
            <ac:spMk id="2061" creationId="{FBA7E51E-7B6A-4A79-8F84-47C845C7A2CC}"/>
          </ac:spMkLst>
        </pc:spChg>
        <pc:picChg chg="add mod ord">
          <ac:chgData name="Sylvie LEJEUNE" userId="8823c1f8-2503-4ab2-8aed-e0bf3dc10a1a" providerId="ADAL" clId="{11143450-CF22-466F-B775-E5B70B5542EB}" dt="2023-10-20T12:03:10.048" v="766"/>
          <ac:picMkLst>
            <pc:docMk/>
            <pc:sldMk cId="1459320561" sldId="267"/>
            <ac:picMk id="2050" creationId="{EFFF000C-A45A-E546-828E-32EE14FB2A27}"/>
          </ac:picMkLst>
        </pc:picChg>
      </pc:sldChg>
      <pc:sldChg chg="addSp modSp new del mod setBg">
        <pc:chgData name="Sylvie LEJEUNE" userId="8823c1f8-2503-4ab2-8aed-e0bf3dc10a1a" providerId="ADAL" clId="{11143450-CF22-466F-B775-E5B70B5542EB}" dt="2023-10-20T11:59:04.946" v="757" actId="2696"/>
        <pc:sldMkLst>
          <pc:docMk/>
          <pc:sldMk cId="3583481663" sldId="267"/>
        </pc:sldMkLst>
        <pc:spChg chg="mod ord">
          <ac:chgData name="Sylvie LEJEUNE" userId="8823c1f8-2503-4ab2-8aed-e0bf3dc10a1a" providerId="ADAL" clId="{11143450-CF22-466F-B775-E5B70B5542EB}" dt="2023-10-20T11:56:42.862" v="715" actId="26606"/>
          <ac:spMkLst>
            <pc:docMk/>
            <pc:sldMk cId="3583481663" sldId="267"/>
            <ac:spMk id="2" creationId="{CD8DF795-DD35-F2DE-3B08-D4CCFA48A593}"/>
          </ac:spMkLst>
        </pc:spChg>
        <pc:spChg chg="mod">
          <ac:chgData name="Sylvie LEJEUNE" userId="8823c1f8-2503-4ab2-8aed-e0bf3dc10a1a" providerId="ADAL" clId="{11143450-CF22-466F-B775-E5B70B5542EB}" dt="2023-10-20T11:56:42.862" v="715" actId="26606"/>
          <ac:spMkLst>
            <pc:docMk/>
            <pc:sldMk cId="3583481663" sldId="267"/>
            <ac:spMk id="3" creationId="{3387535E-5F72-063F-84E6-C5E3653F34E3}"/>
          </ac:spMkLst>
        </pc:spChg>
        <pc:spChg chg="add">
          <ac:chgData name="Sylvie LEJEUNE" userId="8823c1f8-2503-4ab2-8aed-e0bf3dc10a1a" providerId="ADAL" clId="{11143450-CF22-466F-B775-E5B70B5542EB}" dt="2023-10-20T11:56:42.862" v="715" actId="26606"/>
          <ac:spMkLst>
            <pc:docMk/>
            <pc:sldMk cId="3583481663" sldId="267"/>
            <ac:spMk id="9" creationId="{8950AD4C-6AF3-49F8-94E1-DBCAFB39478B}"/>
          </ac:spMkLst>
        </pc:spChg>
        <pc:spChg chg="add">
          <ac:chgData name="Sylvie LEJEUNE" userId="8823c1f8-2503-4ab2-8aed-e0bf3dc10a1a" providerId="ADAL" clId="{11143450-CF22-466F-B775-E5B70B5542EB}" dt="2023-10-20T11:56:42.862" v="715" actId="26606"/>
          <ac:spMkLst>
            <pc:docMk/>
            <pc:sldMk cId="3583481663" sldId="267"/>
            <ac:spMk id="11" creationId="{55C62259-4F90-418D-908C-9127ACC5FE90}"/>
          </ac:spMkLst>
        </pc:spChg>
        <pc:spChg chg="add">
          <ac:chgData name="Sylvie LEJEUNE" userId="8823c1f8-2503-4ab2-8aed-e0bf3dc10a1a" providerId="ADAL" clId="{11143450-CF22-466F-B775-E5B70B5542EB}" dt="2023-10-20T11:56:42.862" v="715" actId="26606"/>
          <ac:spMkLst>
            <pc:docMk/>
            <pc:sldMk cId="3583481663" sldId="267"/>
            <ac:spMk id="13" creationId="{CA835FD4-D707-4178-B672-AC418F0BE52D}"/>
          </ac:spMkLst>
        </pc:spChg>
        <pc:spChg chg="add">
          <ac:chgData name="Sylvie LEJEUNE" userId="8823c1f8-2503-4ab2-8aed-e0bf3dc10a1a" providerId="ADAL" clId="{11143450-CF22-466F-B775-E5B70B5542EB}" dt="2023-10-20T11:56:42.862" v="715" actId="26606"/>
          <ac:spMkLst>
            <pc:docMk/>
            <pc:sldMk cId="3583481663" sldId="267"/>
            <ac:spMk id="15" creationId="{DEAEE08D-A745-4391-9073-9E99767E09D4}"/>
          </ac:spMkLst>
        </pc:spChg>
        <pc:picChg chg="add mod">
          <ac:chgData name="Sylvie LEJEUNE" userId="8823c1f8-2503-4ab2-8aed-e0bf3dc10a1a" providerId="ADAL" clId="{11143450-CF22-466F-B775-E5B70B5542EB}" dt="2023-10-20T11:56:42.862" v="715" actId="26606"/>
          <ac:picMkLst>
            <pc:docMk/>
            <pc:sldMk cId="3583481663" sldId="267"/>
            <ac:picMk id="4" creationId="{27886BDA-1463-2477-6A91-3DBA1630275F}"/>
          </ac:picMkLst>
        </pc:picChg>
      </pc:sldChg>
    </pc:docChg>
  </pc:docChgLst>
  <pc:docChgLst>
    <pc:chgData name="Sylvie LEJEUNE" userId="8823c1f8-2503-4ab2-8aed-e0bf3dc10a1a" providerId="ADAL" clId="{8AA353A3-7F0E-4B37-9AE2-D71D309C6AE0}"/>
    <pc:docChg chg="custSel addSld delSld modSld sldOrd">
      <pc:chgData name="Sylvie LEJEUNE" userId="8823c1f8-2503-4ab2-8aed-e0bf3dc10a1a" providerId="ADAL" clId="{8AA353A3-7F0E-4B37-9AE2-D71D309C6AE0}" dt="2023-11-10T10:27:04.976" v="457" actId="20577"/>
      <pc:docMkLst>
        <pc:docMk/>
      </pc:docMkLst>
      <pc:sldChg chg="modSp mod">
        <pc:chgData name="Sylvie LEJEUNE" userId="8823c1f8-2503-4ab2-8aed-e0bf3dc10a1a" providerId="ADAL" clId="{8AA353A3-7F0E-4B37-9AE2-D71D309C6AE0}" dt="2023-10-25T06:20:07.115" v="0" actId="207"/>
        <pc:sldMkLst>
          <pc:docMk/>
          <pc:sldMk cId="3541551922" sldId="257"/>
        </pc:sldMkLst>
        <pc:spChg chg="mod">
          <ac:chgData name="Sylvie LEJEUNE" userId="8823c1f8-2503-4ab2-8aed-e0bf3dc10a1a" providerId="ADAL" clId="{8AA353A3-7F0E-4B37-9AE2-D71D309C6AE0}" dt="2023-10-25T06:20:07.115" v="0" actId="207"/>
          <ac:spMkLst>
            <pc:docMk/>
            <pc:sldMk cId="3541551922" sldId="257"/>
            <ac:spMk id="3" creationId="{D0D10413-32C5-EAF5-87E5-4DD3AFB6027C}"/>
          </ac:spMkLst>
        </pc:spChg>
      </pc:sldChg>
      <pc:sldChg chg="delSp modSp add mod ord setBg delDesignElem">
        <pc:chgData name="Sylvie LEJEUNE" userId="8823c1f8-2503-4ab2-8aed-e0bf3dc10a1a" providerId="ADAL" clId="{8AA353A3-7F0E-4B37-9AE2-D71D309C6AE0}" dt="2023-10-25T06:36:34.971" v="377" actId="27636"/>
        <pc:sldMkLst>
          <pc:docMk/>
          <pc:sldMk cId="1958368172" sldId="264"/>
        </pc:sldMkLst>
        <pc:spChg chg="mod">
          <ac:chgData name="Sylvie LEJEUNE" userId="8823c1f8-2503-4ab2-8aed-e0bf3dc10a1a" providerId="ADAL" clId="{8AA353A3-7F0E-4B37-9AE2-D71D309C6AE0}" dt="2023-10-25T06:36:34.971" v="377" actId="27636"/>
          <ac:spMkLst>
            <pc:docMk/>
            <pc:sldMk cId="1958368172" sldId="264"/>
            <ac:spMk id="5" creationId="{7748ED37-7EE5-3F91-B958-5DC91E263A58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095" creationId="{991C75C7-190E-4C35-A025-7DC65E650CEB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097" creationId="{049C0F3D-CFAB-4AB9-AC3C-32361F0CEF58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098" creationId="{0218A2DA-F865-48F1-A437-E09E19172730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099" creationId="{50BC93A4-3AF6-4021-9E7F-A50F00A6436A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100" creationId="{0616812E-9633-4264-BA80-47548509DA02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101" creationId="{51652E26-6232-4340-8B4E-B38BA2004465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102" creationId="{1C4FE3E7-EA2E-4A78-A09A-523D9760AD7B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103" creationId="{1AC06DC1-CD2C-42D2-899B-5AC19161F198}"/>
          </ac:spMkLst>
        </pc:spChg>
        <pc:spChg chg="del">
          <ac:chgData name="Sylvie LEJEUNE" userId="8823c1f8-2503-4ab2-8aed-e0bf3dc10a1a" providerId="ADAL" clId="{8AA353A3-7F0E-4B37-9AE2-D71D309C6AE0}" dt="2023-10-25T06:21:52.682" v="51"/>
          <ac:spMkLst>
            <pc:docMk/>
            <pc:sldMk cId="1958368172" sldId="264"/>
            <ac:spMk id="3104" creationId="{9134C0B1-A9A2-485E-9BCF-F9A55C5189A5}"/>
          </ac:spMkLst>
        </pc:spChg>
        <pc:cxnChg chg="del">
          <ac:chgData name="Sylvie LEJEUNE" userId="8823c1f8-2503-4ab2-8aed-e0bf3dc10a1a" providerId="ADAL" clId="{8AA353A3-7F0E-4B37-9AE2-D71D309C6AE0}" dt="2023-10-25T06:21:52.682" v="51"/>
          <ac:cxnSpMkLst>
            <pc:docMk/>
            <pc:sldMk cId="1958368172" sldId="264"/>
            <ac:cxnSpMk id="3096" creationId="{430127AE-B29E-4FDF-99D2-A2F1E7003F74}"/>
          </ac:cxnSpMkLst>
        </pc:cxnChg>
      </pc:sldChg>
      <pc:sldChg chg="modSp mod">
        <pc:chgData name="Sylvie LEJEUNE" userId="8823c1f8-2503-4ab2-8aed-e0bf3dc10a1a" providerId="ADAL" clId="{8AA353A3-7F0E-4B37-9AE2-D71D309C6AE0}" dt="2023-11-10T10:27:04.976" v="457" actId="20577"/>
        <pc:sldMkLst>
          <pc:docMk/>
          <pc:sldMk cId="1459320561" sldId="267"/>
        </pc:sldMkLst>
        <pc:spChg chg="mod">
          <ac:chgData name="Sylvie LEJEUNE" userId="8823c1f8-2503-4ab2-8aed-e0bf3dc10a1a" providerId="ADAL" clId="{8AA353A3-7F0E-4B37-9AE2-D71D309C6AE0}" dt="2023-11-07T15:09:46.879" v="384" actId="20577"/>
          <ac:spMkLst>
            <pc:docMk/>
            <pc:sldMk cId="1459320561" sldId="267"/>
            <ac:spMk id="2" creationId="{846F4C9F-3B54-3C1B-341F-CA5408E9C1EA}"/>
          </ac:spMkLst>
        </pc:spChg>
        <pc:spChg chg="mod">
          <ac:chgData name="Sylvie LEJEUNE" userId="8823c1f8-2503-4ab2-8aed-e0bf3dc10a1a" providerId="ADAL" clId="{8AA353A3-7F0E-4B37-9AE2-D71D309C6AE0}" dt="2023-11-10T10:27:04.976" v="457" actId="20577"/>
          <ac:spMkLst>
            <pc:docMk/>
            <pc:sldMk cId="1459320561" sldId="267"/>
            <ac:spMk id="3" creationId="{13142A56-4BDE-051D-FEE9-436FCC7CFD34}"/>
          </ac:spMkLst>
        </pc:spChg>
      </pc:sldChg>
      <pc:sldChg chg="new del">
        <pc:chgData name="Sylvie LEJEUNE" userId="8823c1f8-2503-4ab2-8aed-e0bf3dc10a1a" providerId="ADAL" clId="{8AA353A3-7F0E-4B37-9AE2-D71D309C6AE0}" dt="2023-10-25T06:21:57.934" v="52" actId="2696"/>
        <pc:sldMkLst>
          <pc:docMk/>
          <pc:sldMk cId="2638684845" sldId="268"/>
        </pc:sldMkLst>
      </pc:sldChg>
    </pc:docChg>
  </pc:docChgLst>
</pc:chgInfo>
</file>

<file path=ppt/comments/modernComment_10A_9429D93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15AA430-FCDB-4CC9-80F7-8135410586E8}" authorId="{75B53055-282D-CDB7-39C1-32876CEA985B}" created="2023-10-20T11:39:15.88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85770547" sldId="266"/>
      <ac:spMk id="4" creationId="{771CD78D-9553-55AB-7A6F-86E62D2AFB66}"/>
      <ac:txMk cp="61" len="44">
        <ac:context len="194" hash="1937356242"/>
      </ac:txMk>
    </ac:txMkLst>
    <p188:pos x="4235692" y="823528"/>
    <p188:txBody>
      <a:bodyPr/>
      <a:lstStyle/>
      <a:p>
        <a:r>
          <a:rPr lang="fr-BE"/>
          <a:t>Faire un lien qui envoi vers la fiche DMG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10-11-23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59C2E741-963E-4C30-AF17-A95CEAF2771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FDDA-E8BA-426C-A3F4-F9EA365AFAB8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C5BD0B92-ED4F-4783-9285-C10D29D95B2C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5EC5-205E-4769-9944-29C1316B498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B464A613-329E-4DB3-B858-D618496CF292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3A2A-F269-469D-ABC5-0D5C0EF2A42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BFBC3-24C6-4CBB-81BB-859EFA6D4CB0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499F-C7CF-4197-AE88-92CD2BC7FA5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EB90-178F-4DA6-860F-598A937C2093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C6D1E6D1-7C71-4726-B7FD-7BD83B0E8BAA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CDE1F3AB-2812-44EC-874D-3135BD9275C5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57611B4-34FB-48EE-9AC9-F6B827B9974A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 Lejeune Sylvie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8/10/relationships/comments" Target="../comments/modernComment_10A_9429D9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SiteCollectionDocuments/formulaire-medecin-specialiste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facilite-financiere/Pages/consultations-certains-specialistes-moins-cheres-cas-renvoi-par-generaliste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0555" y="1105677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4800" dirty="0"/>
              <a:t>L’attestation d’envoi chez un spécialiste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01BA7DA-5B41-44AC-BF51-1E269AF316C2}" type="datetime7">
              <a:rPr lang="fr-BE" smtClean="0"/>
              <a:pPr>
                <a:spcAft>
                  <a:spcPts val="600"/>
                </a:spcAft>
              </a:pPr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 dirty="0"/>
              <a:t>© </a:t>
            </a:r>
            <a:r>
              <a:rPr lang="fr-FR" dirty="0" err="1"/>
              <a:t>asbl</a:t>
            </a:r>
            <a:r>
              <a:rPr lang="fr-FR" dirty="0"/>
              <a:t> SOS Burnout Belgique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F87E4D0-D347-4DA8-81D7-104733308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DC9CEF6-58E1-4D78-BBBE-76F779AD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898498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7AF1248-67F7-4FEF-8D1D-FE33661A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266" y="993913"/>
            <a:ext cx="5101442" cy="485195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8C74AC30-656E-3130-970F-3A112746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0413-32C5-EAF5-87E5-4DD3AFB60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108345"/>
            <a:ext cx="5877613" cy="2370350"/>
          </a:xfrm>
        </p:spPr>
        <p:txBody>
          <a:bodyPr>
            <a:normAutofit/>
          </a:bodyPr>
          <a:lstStyle/>
          <a:p>
            <a:r>
              <a:rPr lang="fr-BE" dirty="0"/>
              <a:t>L’envoi, par votre médecin généraliste, chez </a:t>
            </a:r>
            <a:r>
              <a:rPr lang="fr-BE" b="1" dirty="0"/>
              <a:t>un spécialiste </a:t>
            </a:r>
            <a:r>
              <a:rPr lang="fr-BE" dirty="0"/>
              <a:t>vous permet de bénéficier d’un </a:t>
            </a:r>
            <a:r>
              <a:rPr lang="fr-BE" b="1" dirty="0">
                <a:solidFill>
                  <a:schemeClr val="accent3"/>
                </a:solidFill>
              </a:rPr>
              <a:t>meilleur remboursement </a:t>
            </a:r>
            <a:br>
              <a:rPr lang="fr-BE" dirty="0"/>
            </a:br>
            <a:r>
              <a:rPr lang="fr-BE" dirty="0"/>
              <a:t>de votre consultation.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AC219A-2B93-DD72-2A36-66A99C7C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© </a:t>
            </a:r>
            <a:r>
              <a:rPr lang="fr-FR" dirty="0" err="1"/>
              <a:t>asbl</a:t>
            </a:r>
            <a:r>
              <a:rPr lang="fr-FR" dirty="0"/>
              <a:t> SOS Burnout Belgique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94BB3-C0B6-6664-CF9E-023AB153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D6C5EC5-205E-4769-9944-29C1316B498F}" type="datetime7">
              <a:rPr lang="fr-BE" smtClean="0"/>
              <a:pPr>
                <a:spcAft>
                  <a:spcPts val="600"/>
                </a:spcAft>
              </a:pPr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A36CE68-CB3C-4699-9422-3073853CB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6391" y="822971"/>
            <a:ext cx="5372376" cy="509056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356DA69-4637-40FE-A14B-5213BBB58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35541" y="584218"/>
            <a:ext cx="5693134" cy="5480198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64D709A-6610-48B7-9F98-AFA02ECBA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313" y="895082"/>
            <a:ext cx="5029020" cy="487679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1CD78D-9553-55AB-7A6F-86E62D2AFB66}"/>
              </a:ext>
            </a:extLst>
          </p:cNvPr>
          <p:cNvSpPr txBox="1"/>
          <p:nvPr/>
        </p:nvSpPr>
        <p:spPr>
          <a:xfrm>
            <a:off x="616494" y="499257"/>
            <a:ext cx="6521423" cy="1897003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b="1" u="sng" spc="150" dirty="0">
                <a:solidFill>
                  <a:schemeClr val="accent6"/>
                </a:solidFill>
              </a:rPr>
              <a:t>Conditions à </a:t>
            </a:r>
            <a:r>
              <a:rPr lang="en-US" b="1" u="sng" spc="150" dirty="0" err="1">
                <a:solidFill>
                  <a:schemeClr val="accent6"/>
                </a:solidFill>
              </a:rPr>
              <a:t>remplir</a:t>
            </a:r>
            <a:r>
              <a:rPr lang="en-US" b="1" u="sng" spc="150" dirty="0">
                <a:solidFill>
                  <a:schemeClr val="accent6"/>
                </a:solidFill>
              </a:rPr>
              <a:t> pour </a:t>
            </a:r>
            <a:r>
              <a:rPr lang="en-US" b="1" u="sng" spc="150" dirty="0" err="1">
                <a:solidFill>
                  <a:schemeClr val="accent6"/>
                </a:solidFill>
              </a:rPr>
              <a:t>obtenir</a:t>
            </a:r>
            <a:r>
              <a:rPr lang="en-US" b="1" u="sng" spc="150" dirty="0">
                <a:solidFill>
                  <a:schemeClr val="accent6"/>
                </a:solidFill>
              </a:rPr>
              <a:t> </a:t>
            </a:r>
            <a:r>
              <a:rPr lang="en-US" b="1" u="sng" spc="150" dirty="0" err="1">
                <a:solidFill>
                  <a:schemeClr val="accent6"/>
                </a:solidFill>
              </a:rPr>
              <a:t>cet</a:t>
            </a:r>
            <a:r>
              <a:rPr lang="en-US" b="1" u="sng" spc="150" dirty="0">
                <a:solidFill>
                  <a:schemeClr val="accent6"/>
                </a:solidFill>
              </a:rPr>
              <a:t> </a:t>
            </a:r>
            <a:r>
              <a:rPr lang="en-US" b="1" u="sng" spc="150" dirty="0" err="1">
                <a:solidFill>
                  <a:schemeClr val="accent6"/>
                </a:solidFill>
              </a:rPr>
              <a:t>avantage</a:t>
            </a:r>
            <a:r>
              <a:rPr lang="en-US" b="1" u="sng" spc="150" dirty="0">
                <a:solidFill>
                  <a:schemeClr val="accent6"/>
                </a:solidFill>
              </a:rPr>
              <a:t> financier 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1. 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Vous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 dossier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médical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global  </a:t>
            </a:r>
            <a:r>
              <a:rPr lang="en-US" b="1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Votre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généraliste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doit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vous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avoir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envoyé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 des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spécialistes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suivants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</a:t>
            </a:r>
          </a:p>
          <a:p>
            <a:pPr algn="ctr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b="0" i="0" spc="15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59E5BB-69ED-649F-BDBB-849F5656B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407792-CD96-C7CB-B1B6-D90019B4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C01EB90-178F-4DA6-860F-598A937C2093}" type="datetime7">
              <a:rPr lang="en-US" smtClean="0"/>
              <a:pPr>
                <a:spcAft>
                  <a:spcPts val="600"/>
                </a:spcAft>
              </a:pPr>
              <a:t>Nov-23</a:t>
            </a:fld>
            <a:endParaRPr lang="en-US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1E826A0-9141-BF0B-5994-A9A0C90E2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31439"/>
              </p:ext>
            </p:extLst>
          </p:nvPr>
        </p:nvGraphicFramePr>
        <p:xfrm>
          <a:off x="616494" y="2745032"/>
          <a:ext cx="5026875" cy="279735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186727">
                  <a:extLst>
                    <a:ext uri="{9D8B030D-6E8A-4147-A177-3AD203B41FA5}">
                      <a16:colId xmlns:a16="http://schemas.microsoft.com/office/drawing/2014/main" val="1432770877"/>
                    </a:ext>
                  </a:extLst>
                </a:gridCol>
                <a:gridCol w="1499116">
                  <a:extLst>
                    <a:ext uri="{9D8B030D-6E8A-4147-A177-3AD203B41FA5}">
                      <a16:colId xmlns:a16="http://schemas.microsoft.com/office/drawing/2014/main" val="2498032622"/>
                    </a:ext>
                  </a:extLst>
                </a:gridCol>
                <a:gridCol w="1341032">
                  <a:extLst>
                    <a:ext uri="{9D8B030D-6E8A-4147-A177-3AD203B41FA5}">
                      <a16:colId xmlns:a16="http://schemas.microsoft.com/office/drawing/2014/main" val="3276369935"/>
                    </a:ext>
                  </a:extLst>
                </a:gridCol>
              </a:tblGrid>
              <a:tr h="631083">
                <a:tc>
                  <a:txBody>
                    <a:bodyPr/>
                    <a:lstStyle/>
                    <a:p>
                      <a:r>
                        <a:rPr lang="fr-FR" sz="1100" b="0" i="0" dirty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gynécologue/obstétricien</a:t>
                      </a:r>
                      <a:endParaRPr lang="fr-BE" sz="1100" dirty="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stomatologue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endocrino-diabétologue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extLst>
                  <a:ext uri="{0D108BD9-81ED-4DB2-BD59-A6C34878D82A}">
                    <a16:rowId xmlns:a16="http://schemas.microsoft.com/office/drawing/2014/main" val="1526516302"/>
                  </a:ext>
                </a:extLst>
              </a:tr>
              <a:tr h="631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psychiatre 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neuropsychiatre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gastro-entérologue 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extLst>
                  <a:ext uri="{0D108BD9-81ED-4DB2-BD59-A6C34878D82A}">
                    <a16:rowId xmlns:a16="http://schemas.microsoft.com/office/drawing/2014/main" val="3381226511"/>
                  </a:ext>
                </a:extLst>
              </a:tr>
              <a:tr h="45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cardiologue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urologue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rhumatologue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extLst>
                  <a:ext uri="{0D108BD9-81ED-4DB2-BD59-A6C34878D82A}">
                    <a16:rowId xmlns:a16="http://schemas.microsoft.com/office/drawing/2014/main" val="3241681864"/>
                  </a:ext>
                </a:extLst>
              </a:tr>
              <a:tr h="631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ophtalmologue </a:t>
                      </a:r>
                      <a:endParaRPr lang="fr-BE" sz="1100"/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dermato-vénérologue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interniste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extLst>
                  <a:ext uri="{0D108BD9-81ED-4DB2-BD59-A6C34878D82A}">
                    <a16:rowId xmlns:a16="http://schemas.microsoft.com/office/drawing/2014/main" val="3362630530"/>
                  </a:ext>
                </a:extLst>
              </a:tr>
              <a:tr h="452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neurologue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un gériatre</a:t>
                      </a:r>
                    </a:p>
                    <a:p>
                      <a:endParaRPr lang="fr-BE" sz="1100"/>
                    </a:p>
                  </a:txBody>
                  <a:tcPr marL="63965" marR="63965" marT="31982" marB="3198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rgbClr val="2D3235"/>
                          </a:solidFill>
                          <a:effectLst/>
                          <a:latin typeface="Open Sans" panose="020B0606030504020204" pitchFamily="34" charset="0"/>
                        </a:rPr>
                        <a:t>un pédiatre</a:t>
                      </a:r>
                    </a:p>
                    <a:p>
                      <a:endParaRPr lang="fr-BE" sz="1100" dirty="0"/>
                    </a:p>
                  </a:txBody>
                  <a:tcPr marL="63965" marR="63965" marT="31982" marB="31982"/>
                </a:tc>
                <a:extLst>
                  <a:ext uri="{0D108BD9-81ED-4DB2-BD59-A6C34878D82A}">
                    <a16:rowId xmlns:a16="http://schemas.microsoft.com/office/drawing/2014/main" val="3441212115"/>
                  </a:ext>
                </a:extLst>
              </a:tr>
            </a:tbl>
          </a:graphicData>
        </a:graphic>
      </p:graphicFrame>
      <p:pic>
        <p:nvPicPr>
          <p:cNvPr id="7" name="Picture 2" descr="Gratuit Personne Tenant Un Stylo Torsadé Gris Et Papier D'imprimante Blanc Sur Une Table En Bois Brun Photos">
            <a:extLst>
              <a:ext uri="{FF2B5EF4-FFF2-40B4-BE49-F238E27FC236}">
                <a16:creationId xmlns:a16="http://schemas.microsoft.com/office/drawing/2014/main" id="{A745E789-1285-D4C2-82CB-2D5A97B9D5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2" r="7622" b="-1"/>
          <a:stretch/>
        </p:blipFill>
        <p:spPr bwMode="auto">
          <a:xfrm>
            <a:off x="6473717" y="1229344"/>
            <a:ext cx="4479501" cy="3829207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77054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50" name="Picture 2" descr="Gratuit Tableau Blanc Effaçable à Sec Avec Diagramme Rouge Photos">
            <a:extLst>
              <a:ext uri="{FF2B5EF4-FFF2-40B4-BE49-F238E27FC236}">
                <a16:creationId xmlns:a16="http://schemas.microsoft.com/office/drawing/2014/main" id="{EFFF000C-A45A-E546-828E-32EE14FB2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6" r="1" b="1"/>
          <a:stretch/>
        </p:blipFill>
        <p:spPr bwMode="auto"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59" name="Freeform: Shape 2058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6F4C9F-3B54-3C1B-341F-CA5408E9C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84" y="201558"/>
            <a:ext cx="5274860" cy="995716"/>
          </a:xfrm>
        </p:spPr>
        <p:txBody>
          <a:bodyPr anchor="b">
            <a:noAutofit/>
          </a:bodyPr>
          <a:lstStyle/>
          <a:p>
            <a:br>
              <a:rPr lang="fr-BE" sz="4000" dirty="0">
                <a:solidFill>
                  <a:schemeClr val="accent6"/>
                </a:solidFill>
              </a:rPr>
            </a:br>
            <a:r>
              <a:rPr lang="fr-BE" sz="4000" dirty="0">
                <a:solidFill>
                  <a:schemeClr val="accent6"/>
                </a:solidFill>
              </a:rPr>
              <a:t>Concrètement 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3142A56-4BDE-051D-FEE9-436FCC7CF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895" y="1427584"/>
            <a:ext cx="5943600" cy="4413379"/>
          </a:xfrm>
        </p:spPr>
        <p:txBody>
          <a:bodyPr anchor="t">
            <a:normAutofit/>
          </a:bodyPr>
          <a:lstStyle/>
          <a:p>
            <a:pPr algn="l"/>
            <a:r>
              <a:rPr lang="fr-FR" sz="1600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1. Vous consultez votre généraliste.</a:t>
            </a:r>
          </a:p>
          <a:p>
            <a:pPr algn="l"/>
            <a:r>
              <a:rPr lang="fr-FR" sz="1600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2. Ce généraliste vous envoie vers un </a:t>
            </a:r>
            <a:r>
              <a:rPr lang="fr-FR" sz="1600" b="0" i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spécialiste et </a:t>
            </a:r>
            <a:r>
              <a:rPr lang="fr-FR" sz="1600" dirty="0">
                <a:solidFill>
                  <a:srgbClr val="2D3235"/>
                </a:solidFill>
                <a:latin typeface="Open Sans" panose="020B0606030504020204" pitchFamily="34" charset="0"/>
              </a:rPr>
              <a:t>complète</a:t>
            </a:r>
            <a:r>
              <a:rPr lang="fr-FR" sz="1600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600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 formulaire d'envoi vers un spécialiste</a:t>
            </a:r>
            <a:r>
              <a:rPr lang="fr-FR" sz="1600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60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que vous lui remettez</a:t>
            </a:r>
            <a:r>
              <a:rPr lang="fr-FR" sz="1600" dirty="0">
                <a:solidFill>
                  <a:schemeClr val="tx1"/>
                </a:solidFill>
                <a:latin typeface="Open Sans" panose="020B0606030504020204" pitchFamily="34" charset="0"/>
              </a:rPr>
              <a:t>.</a:t>
            </a:r>
            <a:endParaRPr lang="fr-FR" sz="160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fr-FR" sz="1200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3. </a:t>
            </a:r>
            <a:r>
              <a:rPr lang="fr-FR" sz="1600" dirty="0">
                <a:solidFill>
                  <a:srgbClr val="2D3235"/>
                </a:solidFill>
                <a:latin typeface="Open Sans" panose="020B0606030504020204" pitchFamily="34" charset="0"/>
              </a:rPr>
              <a:t>Vous consultez un spécialiste.</a:t>
            </a:r>
          </a:p>
          <a:p>
            <a:r>
              <a:rPr lang="fr-FR" sz="1200" b="0" i="0" dirty="0">
                <a:solidFill>
                  <a:srgbClr val="2D3235"/>
                </a:solidFill>
                <a:effectLst/>
                <a:latin typeface="Open Sans" panose="020B0606030504020204" pitchFamily="34" charset="0"/>
              </a:rPr>
              <a:t>4. </a:t>
            </a:r>
            <a:r>
              <a:rPr lang="fr-FR" sz="1600" dirty="0">
                <a:solidFill>
                  <a:srgbClr val="2D3235"/>
                </a:solidFill>
                <a:latin typeface="Open Sans" panose="020B0606030504020204" pitchFamily="34" charset="0"/>
              </a:rPr>
              <a:t>Vous transmettez à votre mutualité :</a:t>
            </a:r>
          </a:p>
          <a:p>
            <a:r>
              <a:rPr lang="fr-FR" sz="1600" dirty="0">
                <a:solidFill>
                  <a:srgbClr val="2D3235"/>
                </a:solidFill>
                <a:latin typeface="Open Sans" panose="020B0606030504020204" pitchFamily="34" charset="0"/>
              </a:rPr>
              <a:t>- l’attestation de soins donnés de votre généraliste (si ce n’est déjà fait)</a:t>
            </a:r>
          </a:p>
          <a:p>
            <a:r>
              <a:rPr lang="fr-FR" sz="1600" dirty="0">
                <a:solidFill>
                  <a:srgbClr val="2D3235"/>
                </a:solidFill>
                <a:latin typeface="Open Sans" panose="020B0606030504020204" pitchFamily="34" charset="0"/>
              </a:rPr>
              <a:t>- le formulaire d'envoi vers un spécialiste </a:t>
            </a:r>
            <a:r>
              <a:rPr lang="fr-FR" sz="1600" b="1" dirty="0">
                <a:solidFill>
                  <a:srgbClr val="2D3235"/>
                </a:solidFill>
                <a:latin typeface="Open Sans" panose="020B0606030504020204" pitchFamily="34" charset="0"/>
              </a:rPr>
              <a:t>ET</a:t>
            </a:r>
            <a:r>
              <a:rPr lang="fr-FR" sz="1600" dirty="0">
                <a:solidFill>
                  <a:srgbClr val="2D3235"/>
                </a:solidFill>
                <a:latin typeface="Open Sans" panose="020B0606030504020204" pitchFamily="34" charset="0"/>
              </a:rPr>
              <a:t> l’attestation de soins donnés du spécialiste ( ces 2 documents doivent être remis ensemble).</a:t>
            </a:r>
          </a:p>
          <a:p>
            <a:pPr algn="l"/>
            <a:endParaRPr lang="fr-FR" sz="1600" b="0" i="0" dirty="0">
              <a:solidFill>
                <a:srgbClr val="2D3235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fr-FR" sz="1600" b="0" i="0" dirty="0">
              <a:solidFill>
                <a:srgbClr val="2D3235"/>
              </a:solidFill>
              <a:effectLst/>
              <a:latin typeface="Open Sans" panose="020B0606030504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EE5CC6-9FD1-27D3-D75B-AA5F2D56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307" y="617415"/>
            <a:ext cx="3559711" cy="45720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59C2E741-963E-4C30-AF17-A95CEAF2771F}" type="datetime7">
              <a:rPr lang="fr-BE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875A84-D19B-DD03-D59B-53B0E716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0531" y="6170490"/>
            <a:ext cx="9141139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Lejeune Sylvie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2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25000" lnSpcReduction="20000"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Avantages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Le principal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avantage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est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bénéficier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meilleurs</a:t>
            </a:r>
            <a:r>
              <a:rPr lang="en-US" sz="7200" b="1" dirty="0">
                <a:solidFill>
                  <a:schemeClr val="accent3"/>
                </a:solidFill>
                <a:latin typeface="Open Sans" panose="020B0606030504020204" pitchFamily="34" charset="0"/>
              </a:rPr>
              <a:t> </a:t>
            </a:r>
            <a:r>
              <a:rPr lang="en-US" sz="7200" b="1" dirty="0" err="1">
                <a:solidFill>
                  <a:schemeClr val="accent3"/>
                </a:solidFill>
                <a:latin typeface="Open Sans" panose="020B0606030504020204" pitchFamily="34" charset="0"/>
              </a:rPr>
              <a:t>remboursements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soins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santé</a:t>
            </a:r>
            <a:r>
              <a:rPr lang="en-US" sz="7200">
                <a:solidFill>
                  <a:srgbClr val="2D3235"/>
                </a:solidFill>
                <a:latin typeface="Open Sans" panose="020B0606030504020204" pitchFamily="34" charset="0"/>
              </a:rPr>
              <a:t>. </a:t>
            </a:r>
          </a:p>
          <a:p>
            <a:pPr>
              <a:lnSpc>
                <a:spcPct val="130000"/>
              </a:lnSpc>
              <a:spcBef>
                <a:spcPts val="930"/>
              </a:spcBef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</a:pP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Elle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permet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à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votre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médecin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généraliste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une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vue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globale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de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votre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suivi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medical et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une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 coordination des </a:t>
            </a:r>
            <a:r>
              <a:rPr lang="en-US" sz="7200" dirty="0" err="1">
                <a:solidFill>
                  <a:srgbClr val="2D3235"/>
                </a:solidFill>
                <a:latin typeface="Open Sans" panose="020B0606030504020204" pitchFamily="34" charset="0"/>
              </a:rPr>
              <a:t>soins</a:t>
            </a:r>
            <a:r>
              <a:rPr lang="en-US" sz="7200" dirty="0">
                <a:solidFill>
                  <a:srgbClr val="2D3235"/>
                </a:solidFill>
                <a:latin typeface="Open Sans" panose="020B0606030504020204" pitchFamily="34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loin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consultez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© </a:t>
            </a:r>
            <a:r>
              <a:rPr lang="en-US" dirty="0" err="1"/>
              <a:t>asbl</a:t>
            </a:r>
            <a:r>
              <a:rPr lang="en-US" dirty="0"/>
              <a:t> SOS Burnout Belgique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4C01EB90-178F-4DA6-860F-598A937C2093}" type="datetime7">
              <a:rPr lang="en-US" smtClean="0"/>
              <a:pPr>
                <a:spcAft>
                  <a:spcPts val="600"/>
                </a:spcAft>
              </a:pPr>
              <a:t>Nov-23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BA0813-0B4A-4ED9-B6C0-9F974B2AA706}"/>
</file>

<file path=customXml/itemProps2.xml><?xml version="1.0" encoding="utf-8"?>
<ds:datastoreItem xmlns:ds="http://schemas.openxmlformats.org/officeDocument/2006/customXml" ds:itemID="{9B6D68FD-42CE-4404-ABCA-FC2FFEBD4B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247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Meiryo</vt:lpstr>
      <vt:lpstr>Calibri</vt:lpstr>
      <vt:lpstr>Corbel</vt:lpstr>
      <vt:lpstr>Open Sans</vt:lpstr>
      <vt:lpstr>SketchLinesVTI</vt:lpstr>
      <vt:lpstr>L’attestation d’envoi chez un spécialiste</vt:lpstr>
      <vt:lpstr>Présentation PowerPoint</vt:lpstr>
      <vt:lpstr>Présentation PowerPoint</vt:lpstr>
      <vt:lpstr> Concrètement :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3</cp:revision>
  <dcterms:created xsi:type="dcterms:W3CDTF">2023-10-09T11:12:27Z</dcterms:created>
  <dcterms:modified xsi:type="dcterms:W3CDTF">2023-11-10T10:27:11Z</dcterms:modified>
</cp:coreProperties>
</file>