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9"/>
  </p:notesMasterIdLst>
  <p:sldIdLst>
    <p:sldId id="256" r:id="rId4"/>
    <p:sldId id="276" r:id="rId5"/>
    <p:sldId id="277" r:id="rId6"/>
    <p:sldId id="278" r:id="rId7"/>
    <p:sldId id="275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F98FCB-AF86-490B-8B00-3384A5C307FC}" v="33" dt="2023-12-05T10:43:49.5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48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scale OPDEBEEK" userId="S::pascaleopdebeek@sosburnout-belgique.org::0befc5e9-ba26-4c0f-8f53-d54826e0dbae" providerId="AD" clId="Web-{ACE9BE31-1CE9-4B38-9B9B-B6398828D36E}"/>
    <pc:docChg chg="modSld">
      <pc:chgData name="Pascale OPDEBEEK" userId="S::pascaleopdebeek@sosburnout-belgique.org::0befc5e9-ba26-4c0f-8f53-d54826e0dbae" providerId="AD" clId="Web-{ACE9BE31-1CE9-4B38-9B9B-B6398828D36E}" dt="2023-12-01T08:15:18.797" v="8" actId="20577"/>
      <pc:docMkLst>
        <pc:docMk/>
      </pc:docMkLst>
      <pc:sldChg chg="modSp">
        <pc:chgData name="Pascale OPDEBEEK" userId="S::pascaleopdebeek@sosburnout-belgique.org::0befc5e9-ba26-4c0f-8f53-d54826e0dbae" providerId="AD" clId="Web-{ACE9BE31-1CE9-4B38-9B9B-B6398828D36E}" dt="2023-12-01T08:15:18.797" v="8" actId="20577"/>
        <pc:sldMkLst>
          <pc:docMk/>
          <pc:sldMk cId="1656407220" sldId="275"/>
        </pc:sldMkLst>
        <pc:spChg chg="mod">
          <ac:chgData name="Pascale OPDEBEEK" userId="S::pascaleopdebeek@sosburnout-belgique.org::0befc5e9-ba26-4c0f-8f53-d54826e0dbae" providerId="AD" clId="Web-{ACE9BE31-1CE9-4B38-9B9B-B6398828D36E}" dt="2023-12-01T08:15:18.797" v="8" actId="20577"/>
          <ac:spMkLst>
            <pc:docMk/>
            <pc:sldMk cId="1656407220" sldId="275"/>
            <ac:spMk id="2" creationId="{E22C3209-88E6-AD0D-0921-BD40064013E2}"/>
          </ac:spMkLst>
        </pc:spChg>
      </pc:sldChg>
    </pc:docChg>
  </pc:docChgLst>
  <pc:docChgLst>
    <pc:chgData name="Sylvie LEJEUNE" userId="8823c1f8-2503-4ab2-8aed-e0bf3dc10a1a" providerId="ADAL" clId="{06F98FCB-AF86-490B-8B00-3384A5C307FC}"/>
    <pc:docChg chg="undo custSel addSld delSld modSld sldOrd">
      <pc:chgData name="Sylvie LEJEUNE" userId="8823c1f8-2503-4ab2-8aed-e0bf3dc10a1a" providerId="ADAL" clId="{06F98FCB-AF86-490B-8B00-3384A5C307FC}" dt="2023-12-05T10:45:51.764" v="627"/>
      <pc:docMkLst>
        <pc:docMk/>
      </pc:docMkLst>
      <pc:sldChg chg="modSp mod">
        <pc:chgData name="Sylvie LEJEUNE" userId="8823c1f8-2503-4ab2-8aed-e0bf3dc10a1a" providerId="ADAL" clId="{06F98FCB-AF86-490B-8B00-3384A5C307FC}" dt="2023-11-28T09:49:22.863" v="19" actId="20577"/>
        <pc:sldMkLst>
          <pc:docMk/>
          <pc:sldMk cId="3081654501" sldId="256"/>
        </pc:sldMkLst>
        <pc:spChg chg="mod">
          <ac:chgData name="Sylvie LEJEUNE" userId="8823c1f8-2503-4ab2-8aed-e0bf3dc10a1a" providerId="ADAL" clId="{06F98FCB-AF86-490B-8B00-3384A5C307FC}" dt="2023-11-28T09:49:22.863" v="19" actId="20577"/>
          <ac:spMkLst>
            <pc:docMk/>
            <pc:sldMk cId="3081654501" sldId="256"/>
            <ac:spMk id="2" creationId="{62FFEE47-EF0B-D515-52FE-F951E4548836}"/>
          </ac:spMkLst>
        </pc:spChg>
      </pc:sldChg>
      <pc:sldChg chg="add del">
        <pc:chgData name="Sylvie LEJEUNE" userId="8823c1f8-2503-4ab2-8aed-e0bf3dc10a1a" providerId="ADAL" clId="{06F98FCB-AF86-490B-8B00-3384A5C307FC}" dt="2023-11-28T09:50:05.999" v="67" actId="2696"/>
        <pc:sldMkLst>
          <pc:docMk/>
          <pc:sldMk cId="2974620879" sldId="274"/>
        </pc:sldMkLst>
      </pc:sldChg>
      <pc:sldChg chg="addSp delSp modSp add del mod ord setBg addAnim delAnim">
        <pc:chgData name="Sylvie LEJEUNE" userId="8823c1f8-2503-4ab2-8aed-e0bf3dc10a1a" providerId="ADAL" clId="{06F98FCB-AF86-490B-8B00-3384A5C307FC}" dt="2023-11-30T13:06:44.205" v="541" actId="207"/>
        <pc:sldMkLst>
          <pc:docMk/>
          <pc:sldMk cId="1656407220" sldId="275"/>
        </pc:sldMkLst>
        <pc:spChg chg="mod">
          <ac:chgData name="Sylvie LEJEUNE" userId="8823c1f8-2503-4ab2-8aed-e0bf3dc10a1a" providerId="ADAL" clId="{06F98FCB-AF86-490B-8B00-3384A5C307FC}" dt="2023-11-30T13:06:44.205" v="541" actId="207"/>
          <ac:spMkLst>
            <pc:docMk/>
            <pc:sldMk cId="1656407220" sldId="275"/>
            <ac:spMk id="2" creationId="{E22C3209-88E6-AD0D-0921-BD40064013E2}"/>
          </ac:spMkLst>
        </pc:spChg>
        <pc:spChg chg="mod">
          <ac:chgData name="Sylvie LEJEUNE" userId="8823c1f8-2503-4ab2-8aed-e0bf3dc10a1a" providerId="ADAL" clId="{06F98FCB-AF86-490B-8B00-3384A5C307FC}" dt="2023-11-28T10:05:08.482" v="525" actId="26606"/>
          <ac:spMkLst>
            <pc:docMk/>
            <pc:sldMk cId="1656407220" sldId="275"/>
            <ac:spMk id="4" creationId="{18A4A75C-E33E-6F73-CB16-44ADCBD2E71E}"/>
          </ac:spMkLst>
        </pc:spChg>
        <pc:spChg chg="add del">
          <ac:chgData name="Sylvie LEJEUNE" userId="8823c1f8-2503-4ab2-8aed-e0bf3dc10a1a" providerId="ADAL" clId="{06F98FCB-AF86-490B-8B00-3384A5C307FC}" dt="2023-11-28T10:05:08.482" v="525" actId="26606"/>
          <ac:spMkLst>
            <pc:docMk/>
            <pc:sldMk cId="1656407220" sldId="275"/>
            <ac:spMk id="9" creationId="{7DA3C418-758E-4180-A5D0-8655D6804587}"/>
          </ac:spMkLst>
        </pc:spChg>
        <pc:spChg chg="add del">
          <ac:chgData name="Sylvie LEJEUNE" userId="8823c1f8-2503-4ab2-8aed-e0bf3dc10a1a" providerId="ADAL" clId="{06F98FCB-AF86-490B-8B00-3384A5C307FC}" dt="2023-11-28T10:05:08.482" v="525" actId="26606"/>
          <ac:spMkLst>
            <pc:docMk/>
            <pc:sldMk cId="1656407220" sldId="275"/>
            <ac:spMk id="11" creationId="{28C8EF06-5EC3-4883-AFAF-D74FF46550FB}"/>
          </ac:spMkLst>
        </pc:spChg>
        <pc:spChg chg="add del">
          <ac:chgData name="Sylvie LEJEUNE" userId="8823c1f8-2503-4ab2-8aed-e0bf3dc10a1a" providerId="ADAL" clId="{06F98FCB-AF86-490B-8B00-3384A5C307FC}" dt="2023-11-28T10:05:05.622" v="523" actId="26606"/>
          <ac:spMkLst>
            <pc:docMk/>
            <pc:sldMk cId="1656407220" sldId="275"/>
            <ac:spMk id="16" creationId="{9B7AD9F6-8CE7-4299-8FC6-328F4DCD3FF9}"/>
          </ac:spMkLst>
        </pc:spChg>
        <pc:spChg chg="add del">
          <ac:chgData name="Sylvie LEJEUNE" userId="8823c1f8-2503-4ab2-8aed-e0bf3dc10a1a" providerId="ADAL" clId="{06F98FCB-AF86-490B-8B00-3384A5C307FC}" dt="2023-11-28T10:05:05.622" v="523" actId="26606"/>
          <ac:spMkLst>
            <pc:docMk/>
            <pc:sldMk cId="1656407220" sldId="275"/>
            <ac:spMk id="18" creationId="{F49775AF-8896-43EE-92C6-83497D6DC56F}"/>
          </ac:spMkLst>
        </pc:spChg>
        <pc:picChg chg="add del mod ord">
          <ac:chgData name="Sylvie LEJEUNE" userId="8823c1f8-2503-4ab2-8aed-e0bf3dc10a1a" providerId="ADAL" clId="{06F98FCB-AF86-490B-8B00-3384A5C307FC}" dt="2023-11-28T10:05:11.047" v="526" actId="478"/>
          <ac:picMkLst>
            <pc:docMk/>
            <pc:sldMk cId="1656407220" sldId="275"/>
            <ac:picMk id="3" creationId="{E56EE1E0-84C3-17C0-FC5C-520BC75EF8BF}"/>
          </ac:picMkLst>
        </pc:picChg>
        <pc:picChg chg="del">
          <ac:chgData name="Sylvie LEJEUNE" userId="8823c1f8-2503-4ab2-8aed-e0bf3dc10a1a" providerId="ADAL" clId="{06F98FCB-AF86-490B-8B00-3384A5C307FC}" dt="2023-11-28T10:03:49.194" v="516" actId="478"/>
          <ac:picMkLst>
            <pc:docMk/>
            <pc:sldMk cId="1656407220" sldId="275"/>
            <ac:picMk id="5" creationId="{0953C03E-6F03-9602-860C-9E4757C2B9E3}"/>
          </ac:picMkLst>
        </pc:picChg>
        <pc:picChg chg="add mod">
          <ac:chgData name="Sylvie LEJEUNE" userId="8823c1f8-2503-4ab2-8aed-e0bf3dc10a1a" providerId="ADAL" clId="{06F98FCB-AF86-490B-8B00-3384A5C307FC}" dt="2023-11-28T10:05:23.708" v="529"/>
          <ac:picMkLst>
            <pc:docMk/>
            <pc:sldMk cId="1656407220" sldId="275"/>
            <ac:picMk id="6" creationId="{5EBC83B4-57F9-FA52-01EF-DDA6EF856823}"/>
          </ac:picMkLst>
        </pc:picChg>
      </pc:sldChg>
      <pc:sldChg chg="addSp delSp modSp mod addAnim">
        <pc:chgData name="Sylvie LEJEUNE" userId="8823c1f8-2503-4ab2-8aed-e0bf3dc10a1a" providerId="ADAL" clId="{06F98FCB-AF86-490B-8B00-3384A5C307FC}" dt="2023-12-05T10:45:51.764" v="627"/>
        <pc:sldMkLst>
          <pc:docMk/>
          <pc:sldMk cId="2429436365" sldId="276"/>
        </pc:sldMkLst>
        <pc:spChg chg="mod">
          <ac:chgData name="Sylvie LEJEUNE" userId="8823c1f8-2503-4ab2-8aed-e0bf3dc10a1a" providerId="ADAL" clId="{06F98FCB-AF86-490B-8B00-3384A5C307FC}" dt="2023-12-05T10:45:51.764" v="626" actId="26606"/>
          <ac:spMkLst>
            <pc:docMk/>
            <pc:sldMk cId="2429436365" sldId="276"/>
            <ac:spMk id="2" creationId="{1AB37E02-5C34-47FF-66A5-013A87064EDC}"/>
          </ac:spMkLst>
        </pc:spChg>
        <pc:spChg chg="mod">
          <ac:chgData name="Sylvie LEJEUNE" userId="8823c1f8-2503-4ab2-8aed-e0bf3dc10a1a" providerId="ADAL" clId="{06F98FCB-AF86-490B-8B00-3384A5C307FC}" dt="2023-12-05T10:45:51.764" v="626" actId="26606"/>
          <ac:spMkLst>
            <pc:docMk/>
            <pc:sldMk cId="2429436365" sldId="276"/>
            <ac:spMk id="3" creationId="{DA2643CB-16FF-DF0C-85C2-4CD51CBBCAE8}"/>
          </ac:spMkLst>
        </pc:spChg>
        <pc:spChg chg="mod">
          <ac:chgData name="Sylvie LEJEUNE" userId="8823c1f8-2503-4ab2-8aed-e0bf3dc10a1a" providerId="ADAL" clId="{06F98FCB-AF86-490B-8B00-3384A5C307FC}" dt="2023-12-05T10:45:51.764" v="626" actId="26606"/>
          <ac:spMkLst>
            <pc:docMk/>
            <pc:sldMk cId="2429436365" sldId="276"/>
            <ac:spMk id="4" creationId="{51658723-16B9-E372-B6C5-50C95A938765}"/>
          </ac:spMkLst>
        </pc:spChg>
        <pc:spChg chg="del">
          <ac:chgData name="Sylvie LEJEUNE" userId="8823c1f8-2503-4ab2-8aed-e0bf3dc10a1a" providerId="ADAL" clId="{06F98FCB-AF86-490B-8B00-3384A5C307FC}" dt="2023-12-05T10:45:51.764" v="626" actId="26606"/>
          <ac:spMkLst>
            <pc:docMk/>
            <pc:sldMk cId="2429436365" sldId="276"/>
            <ac:spMk id="3102" creationId="{ECC07320-C2CA-4E29-8481-9D9E143C7788}"/>
          </ac:spMkLst>
        </pc:spChg>
        <pc:spChg chg="del">
          <ac:chgData name="Sylvie LEJEUNE" userId="8823c1f8-2503-4ab2-8aed-e0bf3dc10a1a" providerId="ADAL" clId="{06F98FCB-AF86-490B-8B00-3384A5C307FC}" dt="2023-12-05T10:45:51.764" v="626" actId="26606"/>
          <ac:spMkLst>
            <pc:docMk/>
            <pc:sldMk cId="2429436365" sldId="276"/>
            <ac:spMk id="3103" creationId="{178FB36B-5BFE-42CA-BC60-1115E0D95EEC}"/>
          </ac:spMkLst>
        </pc:spChg>
        <pc:spChg chg="add">
          <ac:chgData name="Sylvie LEJEUNE" userId="8823c1f8-2503-4ab2-8aed-e0bf3dc10a1a" providerId="ADAL" clId="{06F98FCB-AF86-490B-8B00-3384A5C307FC}" dt="2023-12-05T10:45:51.764" v="626" actId="26606"/>
          <ac:spMkLst>
            <pc:docMk/>
            <pc:sldMk cId="2429436365" sldId="276"/>
            <ac:spMk id="3108" creationId="{9B7AD9F6-8CE7-4299-8FC6-328F4DCD3FF9}"/>
          </ac:spMkLst>
        </pc:spChg>
        <pc:spChg chg="add">
          <ac:chgData name="Sylvie LEJEUNE" userId="8823c1f8-2503-4ab2-8aed-e0bf3dc10a1a" providerId="ADAL" clId="{06F98FCB-AF86-490B-8B00-3384A5C307FC}" dt="2023-12-05T10:45:51.764" v="626" actId="26606"/>
          <ac:spMkLst>
            <pc:docMk/>
            <pc:sldMk cId="2429436365" sldId="276"/>
            <ac:spMk id="3110" creationId="{3F9B0603-37C5-4312-AE4D-A3D015475403}"/>
          </ac:spMkLst>
        </pc:spChg>
        <pc:picChg chg="mod ord">
          <ac:chgData name="Sylvie LEJEUNE" userId="8823c1f8-2503-4ab2-8aed-e0bf3dc10a1a" providerId="ADAL" clId="{06F98FCB-AF86-490B-8B00-3384A5C307FC}" dt="2023-12-05T10:45:51.764" v="626" actId="26606"/>
          <ac:picMkLst>
            <pc:docMk/>
            <pc:sldMk cId="2429436365" sldId="276"/>
            <ac:picMk id="3074" creationId="{4724952B-4181-2A65-E7A9-DF3A7F4AF516}"/>
          </ac:picMkLst>
        </pc:picChg>
      </pc:sldChg>
      <pc:sldChg chg="addSp delSp modSp new mod setBg">
        <pc:chgData name="Sylvie LEJEUNE" userId="8823c1f8-2503-4ab2-8aed-e0bf3dc10a1a" providerId="ADAL" clId="{06F98FCB-AF86-490B-8B00-3384A5C307FC}" dt="2023-12-05T10:44:30.256" v="625" actId="1076"/>
        <pc:sldMkLst>
          <pc:docMk/>
          <pc:sldMk cId="3296542475" sldId="277"/>
        </pc:sldMkLst>
        <pc:spChg chg="del mod">
          <ac:chgData name="Sylvie LEJEUNE" userId="8823c1f8-2503-4ab2-8aed-e0bf3dc10a1a" providerId="ADAL" clId="{06F98FCB-AF86-490B-8B00-3384A5C307FC}" dt="2023-11-28T09:50:52.278" v="79" actId="478"/>
          <ac:spMkLst>
            <pc:docMk/>
            <pc:sldMk cId="3296542475" sldId="277"/>
            <ac:spMk id="2" creationId="{94E29FF4-D0BD-BF65-A48E-02C7D5F784A9}"/>
          </ac:spMkLst>
        </pc:spChg>
        <pc:spChg chg="del mod">
          <ac:chgData name="Sylvie LEJEUNE" userId="8823c1f8-2503-4ab2-8aed-e0bf3dc10a1a" providerId="ADAL" clId="{06F98FCB-AF86-490B-8B00-3384A5C307FC}" dt="2023-11-28T09:51:05.771" v="82" actId="478"/>
          <ac:spMkLst>
            <pc:docMk/>
            <pc:sldMk cId="3296542475" sldId="277"/>
            <ac:spMk id="3" creationId="{019AD184-8DCB-EBF4-58E6-9F9AE7611919}"/>
          </ac:spMkLst>
        </pc:spChg>
        <pc:spChg chg="mod">
          <ac:chgData name="Sylvie LEJEUNE" userId="8823c1f8-2503-4ab2-8aed-e0bf3dc10a1a" providerId="ADAL" clId="{06F98FCB-AF86-490B-8B00-3384A5C307FC}" dt="2023-12-05T10:43:45.072" v="618" actId="1076"/>
          <ac:spMkLst>
            <pc:docMk/>
            <pc:sldMk cId="3296542475" sldId="277"/>
            <ac:spMk id="4" creationId="{5B5F0035-5DEF-3C92-2548-D1D92455E82E}"/>
          </ac:spMkLst>
        </pc:spChg>
        <pc:spChg chg="add mod">
          <ac:chgData name="Sylvie LEJEUNE" userId="8823c1f8-2503-4ab2-8aed-e0bf3dc10a1a" providerId="ADAL" clId="{06F98FCB-AF86-490B-8B00-3384A5C307FC}" dt="2023-12-05T10:44:30.256" v="625" actId="1076"/>
          <ac:spMkLst>
            <pc:docMk/>
            <pc:sldMk cId="3296542475" sldId="277"/>
            <ac:spMk id="8" creationId="{C527150C-F377-65EB-3CEF-831CC6F2562B}"/>
          </ac:spMkLst>
        </pc:spChg>
        <pc:spChg chg="add del">
          <ac:chgData name="Sylvie LEJEUNE" userId="8823c1f8-2503-4ab2-8aed-e0bf3dc10a1a" providerId="ADAL" clId="{06F98FCB-AF86-490B-8B00-3384A5C307FC}" dt="2023-11-28T09:50:36.982" v="75" actId="26606"/>
          <ac:spMkLst>
            <pc:docMk/>
            <pc:sldMk cId="3296542475" sldId="277"/>
            <ac:spMk id="10" creationId="{9B7AD9F6-8CE7-4299-8FC6-328F4DCD3FF9}"/>
          </ac:spMkLst>
        </pc:spChg>
        <pc:spChg chg="add del">
          <ac:chgData name="Sylvie LEJEUNE" userId="8823c1f8-2503-4ab2-8aed-e0bf3dc10a1a" providerId="ADAL" clId="{06F98FCB-AF86-490B-8B00-3384A5C307FC}" dt="2023-11-28T09:50:36.982" v="75" actId="26606"/>
          <ac:spMkLst>
            <pc:docMk/>
            <pc:sldMk cId="3296542475" sldId="277"/>
            <ac:spMk id="12" creationId="{F49775AF-8896-43EE-92C6-83497D6DC56F}"/>
          </ac:spMkLst>
        </pc:spChg>
        <pc:spChg chg="add">
          <ac:chgData name="Sylvie LEJEUNE" userId="8823c1f8-2503-4ab2-8aed-e0bf3dc10a1a" providerId="ADAL" clId="{06F98FCB-AF86-490B-8B00-3384A5C307FC}" dt="2023-12-05T10:43:37.233" v="617" actId="26606"/>
          <ac:spMkLst>
            <pc:docMk/>
            <pc:sldMk cId="3296542475" sldId="277"/>
            <ac:spMk id="1028" creationId="{DA2E7C1E-2B5A-4BBA-AE51-1CD8C19309D7}"/>
          </ac:spMkLst>
        </pc:spChg>
        <pc:spChg chg="add">
          <ac:chgData name="Sylvie LEJEUNE" userId="8823c1f8-2503-4ab2-8aed-e0bf3dc10a1a" providerId="ADAL" clId="{06F98FCB-AF86-490B-8B00-3384A5C307FC}" dt="2023-12-05T10:43:37.233" v="617" actId="26606"/>
          <ac:spMkLst>
            <pc:docMk/>
            <pc:sldMk cId="3296542475" sldId="277"/>
            <ac:spMk id="1029" creationId="{43DF76B1-5174-4FAF-9D19-FFEE98426836}"/>
          </ac:spMkLst>
        </pc:spChg>
        <pc:spChg chg="add del">
          <ac:chgData name="Sylvie LEJEUNE" userId="8823c1f8-2503-4ab2-8aed-e0bf3dc10a1a" providerId="ADAL" clId="{06F98FCB-AF86-490B-8B00-3384A5C307FC}" dt="2023-12-05T10:43:00.336" v="608" actId="26606"/>
          <ac:spMkLst>
            <pc:docMk/>
            <pc:sldMk cId="3296542475" sldId="277"/>
            <ac:spMk id="1031" creationId="{C3862298-AF85-4572-BED3-52E573EBD410}"/>
          </ac:spMkLst>
        </pc:spChg>
        <pc:spChg chg="add del">
          <ac:chgData name="Sylvie LEJEUNE" userId="8823c1f8-2503-4ab2-8aed-e0bf3dc10a1a" providerId="ADAL" clId="{06F98FCB-AF86-490B-8B00-3384A5C307FC}" dt="2023-12-05T10:43:00.336" v="608" actId="26606"/>
          <ac:spMkLst>
            <pc:docMk/>
            <pc:sldMk cId="3296542475" sldId="277"/>
            <ac:spMk id="1033" creationId="{1C897582-CB19-41B5-9426-8BD7BD008256}"/>
          </ac:spMkLst>
        </pc:spChg>
        <pc:spChg chg="add del">
          <ac:chgData name="Sylvie LEJEUNE" userId="8823c1f8-2503-4ab2-8aed-e0bf3dc10a1a" providerId="ADAL" clId="{06F98FCB-AF86-490B-8B00-3384A5C307FC}" dt="2023-12-05T10:43:00.336" v="608" actId="26606"/>
          <ac:spMkLst>
            <pc:docMk/>
            <pc:sldMk cId="3296542475" sldId="277"/>
            <ac:spMk id="1035" creationId="{0E7066FC-B004-4B5A-B02B-599B51EF3221}"/>
          </ac:spMkLst>
        </pc:spChg>
        <pc:spChg chg="add del">
          <ac:chgData name="Sylvie LEJEUNE" userId="8823c1f8-2503-4ab2-8aed-e0bf3dc10a1a" providerId="ADAL" clId="{06F98FCB-AF86-490B-8B00-3384A5C307FC}" dt="2023-12-05T10:43:01.510" v="610" actId="26606"/>
          <ac:spMkLst>
            <pc:docMk/>
            <pc:sldMk cId="3296542475" sldId="277"/>
            <ac:spMk id="1038" creationId="{0B761509-3B9A-49A6-A84B-C3D86811697D}"/>
          </ac:spMkLst>
        </pc:spChg>
        <pc:spChg chg="add del">
          <ac:chgData name="Sylvie LEJEUNE" userId="8823c1f8-2503-4ab2-8aed-e0bf3dc10a1a" providerId="ADAL" clId="{06F98FCB-AF86-490B-8B00-3384A5C307FC}" dt="2023-12-05T10:43:01.510" v="610" actId="26606"/>
          <ac:spMkLst>
            <pc:docMk/>
            <pc:sldMk cId="3296542475" sldId="277"/>
            <ac:spMk id="1039" creationId="{91DE43FD-EB47-414A-B0AB-169B0FFFA527}"/>
          </ac:spMkLst>
        </pc:spChg>
        <pc:spChg chg="add del">
          <ac:chgData name="Sylvie LEJEUNE" userId="8823c1f8-2503-4ab2-8aed-e0bf3dc10a1a" providerId="ADAL" clId="{06F98FCB-AF86-490B-8B00-3384A5C307FC}" dt="2023-12-05T10:43:21.957" v="614" actId="26606"/>
          <ac:spMkLst>
            <pc:docMk/>
            <pc:sldMk cId="3296542475" sldId="277"/>
            <ac:spMk id="1042" creationId="{C3862298-AF85-4572-BED3-52E573EBD410}"/>
          </ac:spMkLst>
        </pc:spChg>
        <pc:spChg chg="add del">
          <ac:chgData name="Sylvie LEJEUNE" userId="8823c1f8-2503-4ab2-8aed-e0bf3dc10a1a" providerId="ADAL" clId="{06F98FCB-AF86-490B-8B00-3384A5C307FC}" dt="2023-12-05T10:43:21.957" v="614" actId="26606"/>
          <ac:spMkLst>
            <pc:docMk/>
            <pc:sldMk cId="3296542475" sldId="277"/>
            <ac:spMk id="1043" creationId="{7BE265E6-D012-42B3-A7DE-C8FEED40DBB7}"/>
          </ac:spMkLst>
        </pc:spChg>
        <pc:spChg chg="add del">
          <ac:chgData name="Sylvie LEJEUNE" userId="8823c1f8-2503-4ab2-8aed-e0bf3dc10a1a" providerId="ADAL" clId="{06F98FCB-AF86-490B-8B00-3384A5C307FC}" dt="2023-12-05T10:43:21.957" v="614" actId="26606"/>
          <ac:spMkLst>
            <pc:docMk/>
            <pc:sldMk cId="3296542475" sldId="277"/>
            <ac:spMk id="1044" creationId="{6EB9A5AE-0A9C-4EB1-9569-A44D89EFC5BD}"/>
          </ac:spMkLst>
        </pc:spChg>
        <pc:grpChg chg="add del">
          <ac:chgData name="Sylvie LEJEUNE" userId="8823c1f8-2503-4ab2-8aed-e0bf3dc10a1a" providerId="ADAL" clId="{06F98FCB-AF86-490B-8B00-3384A5C307FC}" dt="2023-12-05T10:43:01.510" v="610" actId="26606"/>
          <ac:grpSpMkLst>
            <pc:docMk/>
            <pc:sldMk cId="3296542475" sldId="277"/>
            <ac:grpSpMk id="1040" creationId="{D3706AFB-4AF0-430C-8FBE-C38C0F839661}"/>
          </ac:grpSpMkLst>
        </pc:grpChg>
        <pc:picChg chg="add del mod ord">
          <ac:chgData name="Sylvie LEJEUNE" userId="8823c1f8-2503-4ab2-8aed-e0bf3dc10a1a" providerId="ADAL" clId="{06F98FCB-AF86-490B-8B00-3384A5C307FC}" dt="2023-11-28T09:50:39.820" v="76" actId="478"/>
          <ac:picMkLst>
            <pc:docMk/>
            <pc:sldMk cId="3296542475" sldId="277"/>
            <ac:picMk id="5" creationId="{AB33B186-FA44-9C29-74E3-556CB762D177}"/>
          </ac:picMkLst>
        </pc:picChg>
        <pc:picChg chg="add del mod">
          <ac:chgData name="Sylvie LEJEUNE" userId="8823c1f8-2503-4ab2-8aed-e0bf3dc10a1a" providerId="ADAL" clId="{06F98FCB-AF86-490B-8B00-3384A5C307FC}" dt="2023-12-05T10:40:25.703" v="600" actId="478"/>
          <ac:picMkLst>
            <pc:docMk/>
            <pc:sldMk cId="3296542475" sldId="277"/>
            <ac:picMk id="6" creationId="{1F8D39A6-41EA-A875-E62F-812833D93A29}"/>
          </ac:picMkLst>
        </pc:picChg>
        <pc:picChg chg="add mod">
          <ac:chgData name="Sylvie LEJEUNE" userId="8823c1f8-2503-4ab2-8aed-e0bf3dc10a1a" providerId="ADAL" clId="{06F98FCB-AF86-490B-8B00-3384A5C307FC}" dt="2023-12-05T10:43:49.520" v="620" actId="14100"/>
          <ac:picMkLst>
            <pc:docMk/>
            <pc:sldMk cId="3296542475" sldId="277"/>
            <ac:picMk id="1026" creationId="{2D841DA5-D608-04E7-36C6-C22039F5BFF3}"/>
          </ac:picMkLst>
        </pc:picChg>
      </pc:sldChg>
      <pc:sldChg chg="modSp add mod">
        <pc:chgData name="Sylvie LEJEUNE" userId="8823c1f8-2503-4ab2-8aed-e0bf3dc10a1a" providerId="ADAL" clId="{06F98FCB-AF86-490B-8B00-3384A5C307FC}" dt="2023-12-05T10:40:19.687" v="599" actId="207"/>
        <pc:sldMkLst>
          <pc:docMk/>
          <pc:sldMk cId="3781699449" sldId="278"/>
        </pc:sldMkLst>
        <pc:spChg chg="mod">
          <ac:chgData name="Sylvie LEJEUNE" userId="8823c1f8-2503-4ab2-8aed-e0bf3dc10a1a" providerId="ADAL" clId="{06F98FCB-AF86-490B-8B00-3384A5C307FC}" dt="2023-12-05T10:40:19.687" v="599" actId="207"/>
          <ac:spMkLst>
            <pc:docMk/>
            <pc:sldMk cId="3781699449" sldId="278"/>
            <ac:spMk id="8" creationId="{C527150C-F377-65EB-3CEF-831CC6F2562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FA7287-D2F9-4F78-92EA-3DB65F56355A}" type="datetimeFigureOut">
              <a:rPr lang="fr-BE" smtClean="0"/>
              <a:t>05-12-23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DC6E22-41C6-4F78-9D68-078E9CD188B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38834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8C227D-B05D-0050-8B8C-2CFCFA65EF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B53F594-D26B-473F-40FF-3A6CCE1280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734AD8B-E867-7AD7-EF35-EA1C4FFF3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AE04B-C234-4BA5-8588-2706F04BF31C}" type="datetime7">
              <a:rPr lang="fr-BE" smtClean="0"/>
              <a:t>déc.-23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809FE76-C741-5CFE-35B7-B6F499148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(c) SOS Burnout Belgique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6E5FFCD-33D5-2AB8-CC40-68BC3814D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C767C-E708-4EB4-8FB3-BA0A7584120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77490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83204F-61D9-0877-F5E5-3A017F53C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3AE6D37-4F0A-BC5F-ED75-A1C34F6FCD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03D67A7-7379-2080-0C67-6C247A0FC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85B17-BD04-4946-A934-C2F7955C9CFC}" type="datetime7">
              <a:rPr lang="fr-BE" smtClean="0"/>
              <a:t>déc.-23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864D6B7-8C27-F9AF-E2AE-F5845226B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(c) SOS Burnout Belgique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0451EFA-B927-AFCD-BC73-0FB200756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C767C-E708-4EB4-8FB3-BA0A7584120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70098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4779EA0-AD59-3660-E32E-1B3EE832C5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6899AA1-4439-4BB2-D22B-66DECD767F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5757793-67B7-1030-F9C0-541123B33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55509-85F0-4B2A-B260-DF0B2CED48BC}" type="datetime7">
              <a:rPr lang="fr-BE" smtClean="0"/>
              <a:t>déc.-23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8995198-5CE7-4E27-F859-A232437FB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(c) SOS Burnout Belgique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C81AEE3-43E7-6B8D-101A-EEE3FF44E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C767C-E708-4EB4-8FB3-BA0A7584120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90466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69E7CE-2413-EE2B-71A0-3277EC3C0F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DD50CA2-2EED-15BD-D851-FE4F441805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81EDD63-936C-E87A-F7F2-FA8D61C5E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594A-FA99-49D7-864A-5DBC660A8996}" type="datetime7">
              <a:rPr lang="fr-BE" smtClean="0"/>
              <a:t>déc.-23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9B8B8FB-1309-FF6A-8D43-F4B9889E6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(c) SOS Burnout Belgique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872BEC9-F34B-9388-E194-09EE73AF4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C767C-E708-4EB4-8FB3-BA0A7584120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61707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77686B-DA9D-C63E-E65A-E559F7D2A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B0239B0-9397-2B5C-8ECD-54CBDDA810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01349B2-D8E5-8928-BFB3-DFE00F2D7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79E2-E639-4448-A99C-5CB9E90A9C1F}" type="datetime7">
              <a:rPr lang="fr-BE" smtClean="0"/>
              <a:t>déc.-23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6978816-92C4-97D4-950A-AEFB3D3D4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(c) SOS Burnout Belgique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4768475-76B0-462F-65CE-D89C84F4C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C767C-E708-4EB4-8FB3-BA0A7584120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01200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4F6DE6-9FC7-55B9-2090-E417D6A0F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3F3C1C5-3C3F-2C62-A1BC-90344AEBAF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53AD146-73EA-047C-6442-8BACC77E0A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1AF27EC-E0D5-0570-5754-696502E13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F0FE1-5CC6-416F-82D3-FDA80275A936}" type="datetime7">
              <a:rPr lang="fr-BE" smtClean="0"/>
              <a:t>déc.-23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401A82E-F797-F4DF-B379-DE2594336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(c) SOS Burnout Belgique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4A47497-9893-A3F3-2781-1DF307DFE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C767C-E708-4EB4-8FB3-BA0A7584120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67292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8CBF3C-39CD-94B1-FDEF-C56DB42DC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5A09488-576C-9269-D091-047BA32CCA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F25B2EA-18B3-51EE-FEE3-7A2319CBE5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74FED6D-34D3-610F-65E9-605EB5B88A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DCCEB50-61B1-8A3D-1C0E-0457F8DCDD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7A881F1A-E42B-835D-3BD4-08E45A00D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52E19-5239-4930-A7A8-65856609A2D2}" type="datetime7">
              <a:rPr lang="fr-BE" smtClean="0"/>
              <a:t>déc.-23</a:t>
            </a:fld>
            <a:endParaRPr lang="fr-BE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8228DF2-4E0C-78DE-7181-DB1B928AA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(c) SOS Burnout Belgique</a:t>
            </a: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79EDCEA-4220-29A0-A542-3522387A5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C767C-E708-4EB4-8FB3-BA0A7584120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150488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DFCB992-01AB-5840-CF6D-18D7BAC86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07390D3-994E-F765-1692-E54C599AD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D3259-671F-4A2C-B5A2-35BFFFD98C8D}" type="datetime7">
              <a:rPr lang="fr-BE" smtClean="0"/>
              <a:t>déc.-23</a:t>
            </a:fld>
            <a:endParaRPr lang="fr-BE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BDD3846-35A7-D6F6-6223-55D92065F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(c) SOS Burnout Belgique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5641EAE-1AFC-A5C6-6FE9-695B77EE6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C767C-E708-4EB4-8FB3-BA0A7584120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61564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787FA4F-4FD2-48E0-ECE2-287195316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E7CB7-0100-43C7-9255-6D818EDAE281}" type="datetime7">
              <a:rPr lang="fr-BE" smtClean="0"/>
              <a:t>déc.-23</a:t>
            </a:fld>
            <a:endParaRPr lang="fr-BE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A5DF443-664F-B542-2B2D-347A77BD5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(c) SOS Burnout Belgique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5CF5EF3-8A98-88B3-05B3-2C6B21F92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C767C-E708-4EB4-8FB3-BA0A7584120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85727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D96636-A17F-4F1D-1EEE-47C15A4BF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94C9F00-9281-3FB5-7DFD-8EB8983169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45E852B-8853-CED6-3BC4-EBF2D9B6FD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8D4073A-D98F-513A-E9C2-FDC50A3CE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055A-7FAC-4A98-A08E-466C8AC20D19}" type="datetime7">
              <a:rPr lang="fr-BE" smtClean="0"/>
              <a:t>déc.-23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E342601-32E7-2C80-0134-DED01D434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(c) SOS Burnout Belgique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91F0211-33EA-73BA-1414-5BFA8353D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C767C-E708-4EB4-8FB3-BA0A7584120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45898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B7C9B8-0831-4F29-E5FC-37B456AB86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3A498A7-9769-A69A-B78F-41DC7897E1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1534F62-D563-CB6C-C805-A95B168E36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23D1D34-821E-181E-21A4-81F972C9E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C6C37-BB39-43F0-9CD7-9EA2DA005942}" type="datetime7">
              <a:rPr lang="fr-BE" smtClean="0"/>
              <a:t>déc.-23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9E15B85-4BBA-285B-9DE2-A7DB34810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(c) SOS Burnout Belgique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6003407-3342-2F1E-5DC4-582B13045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C767C-E708-4EB4-8FB3-BA0A7584120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68114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6C8E24A-722D-494D-393A-B3B307B4F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2B59872-6FBA-5C20-338E-88A18F953B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9D3A323-04BF-658E-2ABC-2EDE632361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F4926-4E9B-455D-A4EA-E56CD35CCD38}" type="datetime7">
              <a:rPr lang="fr-BE" smtClean="0"/>
              <a:t>déc.-23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E7433D2-1FEB-016A-92CF-D6FF7732F5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/>
              <a:t>(c) SOS Burnout Belgique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6371C8E-03D8-97AE-1F0B-6622E5A23C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C767C-E708-4EB4-8FB3-BA0A7584120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29491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2FFEE47-EF0B-D515-52FE-F951E45488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74439"/>
            <a:ext cx="9144000" cy="2764028"/>
          </a:xfrm>
        </p:spPr>
        <p:txBody>
          <a:bodyPr anchor="ctr">
            <a:normAutofit/>
          </a:bodyPr>
          <a:lstStyle/>
          <a:p>
            <a:r>
              <a:rPr lang="fr-BE" sz="6100" dirty="0"/>
              <a:t>Les aides à domicile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1FA5A25-D036-B7D3-DB48-DFF50F4666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6912" y="5645150"/>
            <a:ext cx="8258176" cy="631825"/>
          </a:xfrm>
        </p:spPr>
        <p:txBody>
          <a:bodyPr anchor="ctr">
            <a:normAutofit fontScale="85000" lnSpcReduction="10000"/>
          </a:bodyPr>
          <a:lstStyle/>
          <a:p>
            <a:r>
              <a:rPr lang="fr-BE" sz="3200" dirty="0"/>
              <a:t>Ces aides financières utiles dans le cadre du Burn-out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01B3D48-F4A3-6999-E7CA-102D5AA13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r-BE">
                <a:solidFill>
                  <a:schemeClr val="tx1">
                    <a:lumMod val="50000"/>
                    <a:lumOff val="50000"/>
                  </a:schemeClr>
                </a:solidFill>
              </a:rPr>
              <a:t>©  SOS Burnout Belgique</a:t>
            </a:r>
          </a:p>
        </p:txBody>
      </p:sp>
    </p:spTree>
    <p:extLst>
      <p:ext uri="{BB962C8B-B14F-4D97-AF65-F5344CB8AC3E}">
        <p14:creationId xmlns:p14="http://schemas.microsoft.com/office/powerpoint/2010/main" val="3081654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08" name="Rectangle 3107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1AB37E02-5C34-47FF-66A5-013A87064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5532" y="640080"/>
            <a:ext cx="4196932" cy="3566160"/>
          </a:xfrm>
        </p:spPr>
        <p:txBody>
          <a:bodyPr vert="horz" lIns="91440" tIns="45720" rIns="91440" bIns="45720" rtlCol="0" anchor="b">
            <a:normAutofit/>
          </a:bodyPr>
          <a:lstStyle/>
          <a:p>
            <a:br>
              <a:rPr lang="en-US" sz="2200" b="0" i="0">
                <a:effectLst/>
              </a:rPr>
            </a:br>
            <a:br>
              <a:rPr lang="en-US" sz="2200" b="0" i="0">
                <a:effectLst/>
              </a:rPr>
            </a:br>
            <a:r>
              <a:rPr lang="en-US" sz="2200" b="0" i="0">
                <a:effectLst/>
              </a:rPr>
              <a:t>Un appui logistique peut s’avérer utile en </a:t>
            </a:r>
            <a:r>
              <a:rPr lang="en-US" sz="2200"/>
              <a:t>cas de burn-out.</a:t>
            </a:r>
            <a:br>
              <a:rPr lang="en-US" sz="2200"/>
            </a:br>
            <a:br>
              <a:rPr lang="en-US" sz="2200"/>
            </a:br>
            <a:r>
              <a:rPr lang="en-US" sz="2200"/>
              <a:t>Des </a:t>
            </a:r>
            <a:r>
              <a:rPr lang="en-US" sz="2200" b="0" i="0">
                <a:effectLst/>
              </a:rPr>
              <a:t>difficultés financières ne devraient pas vous empêcher d’obtenir cet appui.</a:t>
            </a:r>
            <a:br>
              <a:rPr lang="en-US" sz="2200" b="0" i="0">
                <a:effectLst/>
              </a:rPr>
            </a:br>
            <a:br>
              <a:rPr lang="en-US" sz="2200" b="0" i="0">
                <a:effectLst/>
              </a:rPr>
            </a:br>
            <a:r>
              <a:rPr lang="en-US" sz="2200" b="0" i="0">
                <a:effectLst/>
              </a:rPr>
              <a:t>Des aides pécuniaires existent !</a:t>
            </a:r>
            <a:endParaRPr lang="en-US" sz="2200"/>
          </a:p>
        </p:txBody>
      </p:sp>
      <p:pic>
        <p:nvPicPr>
          <p:cNvPr id="3074" name="Picture 2" descr="Gratuit Photos gratuites de argent, cash, centimes Photos">
            <a:extLst>
              <a:ext uri="{FF2B5EF4-FFF2-40B4-BE49-F238E27FC236}">
                <a16:creationId xmlns:a16="http://schemas.microsoft.com/office/drawing/2014/main" id="{4724952B-4181-2A65-E7A9-DF3A7F4AF51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5" r="19036" b="2"/>
          <a:stretch/>
        </p:blipFill>
        <p:spPr bwMode="auto">
          <a:xfrm>
            <a:off x="866691" y="1216968"/>
            <a:ext cx="5416261" cy="4424065"/>
          </a:xfrm>
          <a:custGeom>
            <a:avLst/>
            <a:gdLst/>
            <a:ahLst/>
            <a:cxnLst/>
            <a:rect l="l" t="t" r="r" b="b"/>
            <a:pathLst>
              <a:path w="5531320" h="4424065">
                <a:moveTo>
                  <a:pt x="4292328" y="3931444"/>
                </a:moveTo>
                <a:cubicBezTo>
                  <a:pt x="3830135" y="4131325"/>
                  <a:pt x="3346708" y="4259111"/>
                  <a:pt x="2855653" y="4364392"/>
                </a:cubicBezTo>
                <a:lnTo>
                  <a:pt x="2855525" y="4364392"/>
                </a:lnTo>
                <a:cubicBezTo>
                  <a:pt x="3386634" y="4394018"/>
                  <a:pt x="3853531" y="4210158"/>
                  <a:pt x="4292328" y="3931444"/>
                </a:cubicBezTo>
                <a:close/>
                <a:moveTo>
                  <a:pt x="4302118" y="3923561"/>
                </a:moveTo>
                <a:lnTo>
                  <a:pt x="4301102" y="3924959"/>
                </a:lnTo>
                <a:lnTo>
                  <a:pt x="4302881" y="3924959"/>
                </a:lnTo>
                <a:close/>
                <a:moveTo>
                  <a:pt x="3885572" y="334733"/>
                </a:moveTo>
                <a:cubicBezTo>
                  <a:pt x="4046889" y="406840"/>
                  <a:pt x="4203653" y="488713"/>
                  <a:pt x="4355013" y="579880"/>
                </a:cubicBezTo>
                <a:cubicBezTo>
                  <a:pt x="4662082" y="768063"/>
                  <a:pt x="4933803" y="995790"/>
                  <a:pt x="5144619" y="1290779"/>
                </a:cubicBezTo>
                <a:cubicBezTo>
                  <a:pt x="5314365" y="1528042"/>
                  <a:pt x="5426258" y="1789591"/>
                  <a:pt x="5468598" y="2088522"/>
                </a:cubicBezTo>
                <a:cubicBezTo>
                  <a:pt x="5479330" y="2001424"/>
                  <a:pt x="5480182" y="1913385"/>
                  <a:pt x="5471141" y="1826083"/>
                </a:cubicBezTo>
                <a:cubicBezTo>
                  <a:pt x="5455337" y="1662962"/>
                  <a:pt x="5406307" y="1504799"/>
                  <a:pt x="5327080" y="1361348"/>
                </a:cubicBezTo>
                <a:cubicBezTo>
                  <a:pt x="5206160" y="1140233"/>
                  <a:pt x="5033362" y="965782"/>
                  <a:pt x="4833354" y="816507"/>
                </a:cubicBezTo>
                <a:cubicBezTo>
                  <a:pt x="4597235" y="640276"/>
                  <a:pt x="4336322" y="509438"/>
                  <a:pt x="4063457" y="400724"/>
                </a:cubicBezTo>
                <a:cubicBezTo>
                  <a:pt x="4033360" y="388607"/>
                  <a:pt x="4003060" y="376909"/>
                  <a:pt x="3972544" y="365631"/>
                </a:cubicBezTo>
                <a:cubicBezTo>
                  <a:pt x="3943680" y="354950"/>
                  <a:pt x="3914563" y="345033"/>
                  <a:pt x="3885572" y="334733"/>
                </a:cubicBezTo>
                <a:close/>
                <a:moveTo>
                  <a:pt x="3865737" y="329520"/>
                </a:moveTo>
                <a:cubicBezTo>
                  <a:pt x="3865737" y="329520"/>
                  <a:pt x="3865737" y="330410"/>
                  <a:pt x="3866500" y="330537"/>
                </a:cubicBezTo>
                <a:lnTo>
                  <a:pt x="3869806" y="330156"/>
                </a:lnTo>
                <a:close/>
                <a:moveTo>
                  <a:pt x="2219772" y="85645"/>
                </a:moveTo>
                <a:cubicBezTo>
                  <a:pt x="2206943" y="84005"/>
                  <a:pt x="2193910" y="85264"/>
                  <a:pt x="2181627" y="89333"/>
                </a:cubicBezTo>
                <a:cubicBezTo>
                  <a:pt x="1932920" y="125113"/>
                  <a:pt x="1690800" y="197118"/>
                  <a:pt x="1462972" y="303073"/>
                </a:cubicBezTo>
                <a:cubicBezTo>
                  <a:pt x="971789" y="529528"/>
                  <a:pt x="578130" y="865460"/>
                  <a:pt x="308698" y="1338461"/>
                </a:cubicBezTo>
                <a:cubicBezTo>
                  <a:pt x="180225" y="1561852"/>
                  <a:pt x="97653" y="1808638"/>
                  <a:pt x="65840" y="2064364"/>
                </a:cubicBezTo>
                <a:cubicBezTo>
                  <a:pt x="71943" y="2050505"/>
                  <a:pt x="77284" y="2036391"/>
                  <a:pt x="82115" y="2022150"/>
                </a:cubicBezTo>
                <a:cubicBezTo>
                  <a:pt x="170104" y="1763653"/>
                  <a:pt x="279580" y="1515073"/>
                  <a:pt x="423261" y="1282260"/>
                </a:cubicBezTo>
                <a:cubicBezTo>
                  <a:pt x="630770" y="945565"/>
                  <a:pt x="895371" y="664944"/>
                  <a:pt x="1231812" y="454001"/>
                </a:cubicBezTo>
                <a:cubicBezTo>
                  <a:pt x="1535193" y="263783"/>
                  <a:pt x="1866802" y="149729"/>
                  <a:pt x="2219772" y="85645"/>
                </a:cubicBezTo>
                <a:close/>
                <a:moveTo>
                  <a:pt x="2612541" y="836"/>
                </a:moveTo>
                <a:cubicBezTo>
                  <a:pt x="2715914" y="-4250"/>
                  <a:pt x="2831240" y="14695"/>
                  <a:pt x="2946311" y="35548"/>
                </a:cubicBezTo>
                <a:cubicBezTo>
                  <a:pt x="3291652" y="98106"/>
                  <a:pt x="3631144" y="182915"/>
                  <a:pt x="3961100" y="303581"/>
                </a:cubicBezTo>
                <a:cubicBezTo>
                  <a:pt x="4278341" y="419543"/>
                  <a:pt x="4581341" y="563350"/>
                  <a:pt x="4854588" y="764502"/>
                </a:cubicBezTo>
                <a:cubicBezTo>
                  <a:pt x="5067438" y="921152"/>
                  <a:pt x="5250408" y="1105521"/>
                  <a:pt x="5377813" y="1339732"/>
                </a:cubicBezTo>
                <a:cubicBezTo>
                  <a:pt x="5459812" y="1489986"/>
                  <a:pt x="5510304" y="1655396"/>
                  <a:pt x="5526198" y="1825829"/>
                </a:cubicBezTo>
                <a:cubicBezTo>
                  <a:pt x="5538277" y="1951327"/>
                  <a:pt x="5527342" y="2074917"/>
                  <a:pt x="5510558" y="2199398"/>
                </a:cubicBezTo>
                <a:cubicBezTo>
                  <a:pt x="5502967" y="2266991"/>
                  <a:pt x="5502713" y="2335195"/>
                  <a:pt x="5509796" y="2402839"/>
                </a:cubicBezTo>
                <a:cubicBezTo>
                  <a:pt x="5534208" y="2664197"/>
                  <a:pt x="5468472" y="2926051"/>
                  <a:pt x="5323520" y="3144890"/>
                </a:cubicBezTo>
                <a:cubicBezTo>
                  <a:pt x="5201340" y="3332234"/>
                  <a:pt x="5041042" y="3491719"/>
                  <a:pt x="4853062" y="3612932"/>
                </a:cubicBezTo>
                <a:cubicBezTo>
                  <a:pt x="4671110" y="3732072"/>
                  <a:pt x="4498566" y="3864563"/>
                  <a:pt x="4316359" y="3982940"/>
                </a:cubicBezTo>
                <a:cubicBezTo>
                  <a:pt x="4019717" y="4175573"/>
                  <a:pt x="3701077" y="4317347"/>
                  <a:pt x="3352557" y="4386771"/>
                </a:cubicBezTo>
                <a:cubicBezTo>
                  <a:pt x="3160954" y="4425590"/>
                  <a:pt x="2964456" y="4434173"/>
                  <a:pt x="2770207" y="4412201"/>
                </a:cubicBezTo>
                <a:cubicBezTo>
                  <a:pt x="2685525" y="4402537"/>
                  <a:pt x="2599953" y="4402410"/>
                  <a:pt x="2514889" y="4393637"/>
                </a:cubicBezTo>
                <a:cubicBezTo>
                  <a:pt x="2307137" y="4370851"/>
                  <a:pt x="2102209" y="4327277"/>
                  <a:pt x="1903167" y="4263562"/>
                </a:cubicBezTo>
                <a:cubicBezTo>
                  <a:pt x="1560623" y="4156119"/>
                  <a:pt x="1238932" y="4006972"/>
                  <a:pt x="948393" y="3794249"/>
                </a:cubicBezTo>
                <a:cubicBezTo>
                  <a:pt x="647554" y="3573897"/>
                  <a:pt x="396813" y="3308660"/>
                  <a:pt x="223634" y="2975526"/>
                </a:cubicBezTo>
                <a:cubicBezTo>
                  <a:pt x="129454" y="2796370"/>
                  <a:pt x="67150" y="2602198"/>
                  <a:pt x="39520" y="2401695"/>
                </a:cubicBezTo>
                <a:cubicBezTo>
                  <a:pt x="34510" y="2367555"/>
                  <a:pt x="26729" y="2333872"/>
                  <a:pt x="16252" y="2300991"/>
                </a:cubicBezTo>
                <a:cubicBezTo>
                  <a:pt x="-9179" y="2218598"/>
                  <a:pt x="-24" y="2135695"/>
                  <a:pt x="11801" y="2053556"/>
                </a:cubicBezTo>
                <a:cubicBezTo>
                  <a:pt x="93686" y="1480615"/>
                  <a:pt x="377868" y="1021983"/>
                  <a:pt x="812850" y="651084"/>
                </a:cubicBezTo>
                <a:cubicBezTo>
                  <a:pt x="1176755" y="340201"/>
                  <a:pt x="1598260" y="146042"/>
                  <a:pt x="2066810" y="52586"/>
                </a:cubicBezTo>
                <a:cubicBezTo>
                  <a:pt x="2154544" y="35039"/>
                  <a:pt x="2243041" y="23087"/>
                  <a:pt x="2332046" y="14441"/>
                </a:cubicBezTo>
                <a:cubicBezTo>
                  <a:pt x="2421052" y="5794"/>
                  <a:pt x="2508913" y="2107"/>
                  <a:pt x="2612541" y="836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10" name="sketchy line">
            <a:extLst>
              <a:ext uri="{FF2B5EF4-FFF2-40B4-BE49-F238E27FC236}">
                <a16:creationId xmlns:a16="http://schemas.microsoft.com/office/drawing/2014/main" id="{3F9B0603-37C5-4312-AE4D-A3D0154754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85532" y="4409267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A2643CB-16FF-DF0C-85C2-4CD51CBBCAE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fld id="{1EBD3259-671F-4A2C-B5A2-35BFFFD98C8D}" type="datetime7">
              <a:rPr lang="en-US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>
                <a:spcAft>
                  <a:spcPts val="600"/>
                </a:spcAft>
                <a:defRPr/>
              </a:pPr>
              <a:t>Dec-23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1658723-16B9-E372-B6C5-50C95A938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kern="120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  <a:cs typeface="+mn-cs"/>
              </a:rPr>
              <a:t>(c) SOS Burnout Belgique</a:t>
            </a:r>
          </a:p>
        </p:txBody>
      </p:sp>
    </p:spTree>
    <p:extLst>
      <p:ext uri="{BB962C8B-B14F-4D97-AF65-F5344CB8AC3E}">
        <p14:creationId xmlns:p14="http://schemas.microsoft.com/office/powerpoint/2010/main" val="2429436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28" name="Rectangle 1027">
            <a:extLst>
              <a:ext uri="{FF2B5EF4-FFF2-40B4-BE49-F238E27FC236}">
                <a16:creationId xmlns:a16="http://schemas.microsoft.com/office/drawing/2014/main" id="{DA2E7C1E-2B5A-4BBA-AE51-1CD8C19309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9" name="Rectangle 6">
            <a:extLst>
              <a:ext uri="{FF2B5EF4-FFF2-40B4-BE49-F238E27FC236}">
                <a16:creationId xmlns:a16="http://schemas.microsoft.com/office/drawing/2014/main" id="{43DF76B1-5174-4FAF-9D19-FFEE984268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38200" y="720953"/>
            <a:ext cx="10515600" cy="5416094"/>
          </a:xfrm>
          <a:custGeom>
            <a:avLst/>
            <a:gdLst>
              <a:gd name="connsiteX0" fmla="*/ 0 w 10515600"/>
              <a:gd name="connsiteY0" fmla="*/ 0 h 5416094"/>
              <a:gd name="connsiteX1" fmla="*/ 552069 w 10515600"/>
              <a:gd name="connsiteY1" fmla="*/ 0 h 5416094"/>
              <a:gd name="connsiteX2" fmla="*/ 893826 w 10515600"/>
              <a:gd name="connsiteY2" fmla="*/ 0 h 5416094"/>
              <a:gd name="connsiteX3" fmla="*/ 1761363 w 10515600"/>
              <a:gd name="connsiteY3" fmla="*/ 0 h 5416094"/>
              <a:gd name="connsiteX4" fmla="*/ 2313432 w 10515600"/>
              <a:gd name="connsiteY4" fmla="*/ 0 h 5416094"/>
              <a:gd name="connsiteX5" fmla="*/ 2865501 w 10515600"/>
              <a:gd name="connsiteY5" fmla="*/ 0 h 5416094"/>
              <a:gd name="connsiteX6" fmla="*/ 3733038 w 10515600"/>
              <a:gd name="connsiteY6" fmla="*/ 0 h 5416094"/>
              <a:gd name="connsiteX7" fmla="*/ 4179951 w 10515600"/>
              <a:gd name="connsiteY7" fmla="*/ 0 h 5416094"/>
              <a:gd name="connsiteX8" fmla="*/ 5047488 w 10515600"/>
              <a:gd name="connsiteY8" fmla="*/ 0 h 5416094"/>
              <a:gd name="connsiteX9" fmla="*/ 5915025 w 10515600"/>
              <a:gd name="connsiteY9" fmla="*/ 0 h 5416094"/>
              <a:gd name="connsiteX10" fmla="*/ 6572250 w 10515600"/>
              <a:gd name="connsiteY10" fmla="*/ 0 h 5416094"/>
              <a:gd name="connsiteX11" fmla="*/ 7439787 w 10515600"/>
              <a:gd name="connsiteY11" fmla="*/ 0 h 5416094"/>
              <a:gd name="connsiteX12" fmla="*/ 7991856 w 10515600"/>
              <a:gd name="connsiteY12" fmla="*/ 0 h 5416094"/>
              <a:gd name="connsiteX13" fmla="*/ 8543925 w 10515600"/>
              <a:gd name="connsiteY13" fmla="*/ 0 h 5416094"/>
              <a:gd name="connsiteX14" fmla="*/ 9306306 w 10515600"/>
              <a:gd name="connsiteY14" fmla="*/ 0 h 5416094"/>
              <a:gd name="connsiteX15" fmla="*/ 9858375 w 10515600"/>
              <a:gd name="connsiteY15" fmla="*/ 0 h 5416094"/>
              <a:gd name="connsiteX16" fmla="*/ 10515600 w 10515600"/>
              <a:gd name="connsiteY16" fmla="*/ 0 h 5416094"/>
              <a:gd name="connsiteX17" fmla="*/ 10515600 w 10515600"/>
              <a:gd name="connsiteY17" fmla="*/ 785334 h 5416094"/>
              <a:gd name="connsiteX18" fmla="*/ 10515600 w 10515600"/>
              <a:gd name="connsiteY18" fmla="*/ 1516506 h 5416094"/>
              <a:gd name="connsiteX19" fmla="*/ 10515600 w 10515600"/>
              <a:gd name="connsiteY19" fmla="*/ 2247679 h 5416094"/>
              <a:gd name="connsiteX20" fmla="*/ 10515600 w 10515600"/>
              <a:gd name="connsiteY20" fmla="*/ 2762208 h 5416094"/>
              <a:gd name="connsiteX21" fmla="*/ 10515600 w 10515600"/>
              <a:gd name="connsiteY21" fmla="*/ 3330898 h 5416094"/>
              <a:gd name="connsiteX22" fmla="*/ 10515600 w 10515600"/>
              <a:gd name="connsiteY22" fmla="*/ 4062071 h 5416094"/>
              <a:gd name="connsiteX23" fmla="*/ 10515600 w 10515600"/>
              <a:gd name="connsiteY23" fmla="*/ 4684921 h 5416094"/>
              <a:gd name="connsiteX24" fmla="*/ 10515600 w 10515600"/>
              <a:gd name="connsiteY24" fmla="*/ 5416094 h 5416094"/>
              <a:gd name="connsiteX25" fmla="*/ 9753219 w 10515600"/>
              <a:gd name="connsiteY25" fmla="*/ 5416094 h 5416094"/>
              <a:gd name="connsiteX26" fmla="*/ 9411462 w 10515600"/>
              <a:gd name="connsiteY26" fmla="*/ 5416094 h 5416094"/>
              <a:gd name="connsiteX27" fmla="*/ 8754237 w 10515600"/>
              <a:gd name="connsiteY27" fmla="*/ 5416094 h 5416094"/>
              <a:gd name="connsiteX28" fmla="*/ 8307324 w 10515600"/>
              <a:gd name="connsiteY28" fmla="*/ 5416094 h 5416094"/>
              <a:gd name="connsiteX29" fmla="*/ 7544943 w 10515600"/>
              <a:gd name="connsiteY29" fmla="*/ 5416094 h 5416094"/>
              <a:gd name="connsiteX30" fmla="*/ 7098030 w 10515600"/>
              <a:gd name="connsiteY30" fmla="*/ 5416094 h 5416094"/>
              <a:gd name="connsiteX31" fmla="*/ 6335649 w 10515600"/>
              <a:gd name="connsiteY31" fmla="*/ 5416094 h 5416094"/>
              <a:gd name="connsiteX32" fmla="*/ 5993892 w 10515600"/>
              <a:gd name="connsiteY32" fmla="*/ 5416094 h 5416094"/>
              <a:gd name="connsiteX33" fmla="*/ 5231511 w 10515600"/>
              <a:gd name="connsiteY33" fmla="*/ 5416094 h 5416094"/>
              <a:gd name="connsiteX34" fmla="*/ 4784598 w 10515600"/>
              <a:gd name="connsiteY34" fmla="*/ 5416094 h 5416094"/>
              <a:gd name="connsiteX35" fmla="*/ 4442841 w 10515600"/>
              <a:gd name="connsiteY35" fmla="*/ 5416094 h 5416094"/>
              <a:gd name="connsiteX36" fmla="*/ 3995928 w 10515600"/>
              <a:gd name="connsiteY36" fmla="*/ 5416094 h 5416094"/>
              <a:gd name="connsiteX37" fmla="*/ 3233547 w 10515600"/>
              <a:gd name="connsiteY37" fmla="*/ 5416094 h 5416094"/>
              <a:gd name="connsiteX38" fmla="*/ 2786634 w 10515600"/>
              <a:gd name="connsiteY38" fmla="*/ 5416094 h 5416094"/>
              <a:gd name="connsiteX39" fmla="*/ 2444877 w 10515600"/>
              <a:gd name="connsiteY39" fmla="*/ 5416094 h 5416094"/>
              <a:gd name="connsiteX40" fmla="*/ 1997964 w 10515600"/>
              <a:gd name="connsiteY40" fmla="*/ 5416094 h 5416094"/>
              <a:gd name="connsiteX41" fmla="*/ 1445895 w 10515600"/>
              <a:gd name="connsiteY41" fmla="*/ 5416094 h 5416094"/>
              <a:gd name="connsiteX42" fmla="*/ 788670 w 10515600"/>
              <a:gd name="connsiteY42" fmla="*/ 5416094 h 5416094"/>
              <a:gd name="connsiteX43" fmla="*/ 0 w 10515600"/>
              <a:gd name="connsiteY43" fmla="*/ 5416094 h 5416094"/>
              <a:gd name="connsiteX44" fmla="*/ 0 w 10515600"/>
              <a:gd name="connsiteY44" fmla="*/ 4630760 h 5416094"/>
              <a:gd name="connsiteX45" fmla="*/ 0 w 10515600"/>
              <a:gd name="connsiteY45" fmla="*/ 3953749 h 5416094"/>
              <a:gd name="connsiteX46" fmla="*/ 0 w 10515600"/>
              <a:gd name="connsiteY46" fmla="*/ 3276737 h 5416094"/>
              <a:gd name="connsiteX47" fmla="*/ 0 w 10515600"/>
              <a:gd name="connsiteY47" fmla="*/ 2599725 h 5416094"/>
              <a:gd name="connsiteX48" fmla="*/ 0 w 10515600"/>
              <a:gd name="connsiteY48" fmla="*/ 1922713 h 5416094"/>
              <a:gd name="connsiteX49" fmla="*/ 0 w 10515600"/>
              <a:gd name="connsiteY49" fmla="*/ 1299863 h 5416094"/>
              <a:gd name="connsiteX50" fmla="*/ 0 w 10515600"/>
              <a:gd name="connsiteY50" fmla="*/ 0 h 5416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0515600" h="5416094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24919" y="196329"/>
                  <a:pt x="10549062" y="488432"/>
                  <a:pt x="10515600" y="785334"/>
                </a:cubicBezTo>
                <a:cubicBezTo>
                  <a:pt x="10482138" y="1082236"/>
                  <a:pt x="10536385" y="1323726"/>
                  <a:pt x="10515600" y="1516506"/>
                </a:cubicBezTo>
                <a:cubicBezTo>
                  <a:pt x="10494815" y="1709286"/>
                  <a:pt x="10546328" y="2097632"/>
                  <a:pt x="10515600" y="2247679"/>
                </a:cubicBezTo>
                <a:cubicBezTo>
                  <a:pt x="10484872" y="2397726"/>
                  <a:pt x="10491771" y="2577292"/>
                  <a:pt x="10515600" y="2762208"/>
                </a:cubicBezTo>
                <a:cubicBezTo>
                  <a:pt x="10539429" y="2947124"/>
                  <a:pt x="10511007" y="3105736"/>
                  <a:pt x="10515600" y="3330898"/>
                </a:cubicBezTo>
                <a:cubicBezTo>
                  <a:pt x="10520194" y="3556060"/>
                  <a:pt x="10497393" y="3882611"/>
                  <a:pt x="10515600" y="4062071"/>
                </a:cubicBezTo>
                <a:cubicBezTo>
                  <a:pt x="10533807" y="4241531"/>
                  <a:pt x="10544791" y="4505155"/>
                  <a:pt x="10515600" y="4684921"/>
                </a:cubicBezTo>
                <a:cubicBezTo>
                  <a:pt x="10486410" y="4864687"/>
                  <a:pt x="10497356" y="5246484"/>
                  <a:pt x="10515600" y="5416094"/>
                </a:cubicBezTo>
                <a:cubicBezTo>
                  <a:pt x="10245623" y="5445692"/>
                  <a:pt x="10029676" y="5415505"/>
                  <a:pt x="9753219" y="5416094"/>
                </a:cubicBezTo>
                <a:cubicBezTo>
                  <a:pt x="9476762" y="5416683"/>
                  <a:pt x="9553148" y="5422760"/>
                  <a:pt x="9411462" y="5416094"/>
                </a:cubicBezTo>
                <a:cubicBezTo>
                  <a:pt x="9269776" y="5409428"/>
                  <a:pt x="8927709" y="5385012"/>
                  <a:pt x="8754237" y="5416094"/>
                </a:cubicBezTo>
                <a:cubicBezTo>
                  <a:pt x="8580766" y="5447176"/>
                  <a:pt x="8413264" y="5410024"/>
                  <a:pt x="8307324" y="5416094"/>
                </a:cubicBezTo>
                <a:cubicBezTo>
                  <a:pt x="8201384" y="5422164"/>
                  <a:pt x="7912690" y="5421686"/>
                  <a:pt x="7544943" y="5416094"/>
                </a:cubicBezTo>
                <a:cubicBezTo>
                  <a:pt x="7177196" y="5410502"/>
                  <a:pt x="7304235" y="5418502"/>
                  <a:pt x="7098030" y="5416094"/>
                </a:cubicBezTo>
                <a:cubicBezTo>
                  <a:pt x="6891825" y="5413686"/>
                  <a:pt x="6541479" y="5434609"/>
                  <a:pt x="6335649" y="5416094"/>
                </a:cubicBezTo>
                <a:cubicBezTo>
                  <a:pt x="6129819" y="5397579"/>
                  <a:pt x="6106541" y="5402791"/>
                  <a:pt x="5993892" y="5416094"/>
                </a:cubicBezTo>
                <a:cubicBezTo>
                  <a:pt x="5881243" y="5429397"/>
                  <a:pt x="5545248" y="5437743"/>
                  <a:pt x="5231511" y="5416094"/>
                </a:cubicBezTo>
                <a:cubicBezTo>
                  <a:pt x="4917774" y="5394445"/>
                  <a:pt x="4963237" y="5426599"/>
                  <a:pt x="4784598" y="5416094"/>
                </a:cubicBezTo>
                <a:cubicBezTo>
                  <a:pt x="4605959" y="5405589"/>
                  <a:pt x="4605904" y="5406658"/>
                  <a:pt x="4442841" y="5416094"/>
                </a:cubicBezTo>
                <a:cubicBezTo>
                  <a:pt x="4279778" y="5425530"/>
                  <a:pt x="4177180" y="5426138"/>
                  <a:pt x="3995928" y="5416094"/>
                </a:cubicBezTo>
                <a:cubicBezTo>
                  <a:pt x="3814676" y="5406050"/>
                  <a:pt x="3516440" y="5429234"/>
                  <a:pt x="3233547" y="5416094"/>
                </a:cubicBezTo>
                <a:cubicBezTo>
                  <a:pt x="2950654" y="5402954"/>
                  <a:pt x="2884354" y="5436103"/>
                  <a:pt x="2786634" y="5416094"/>
                </a:cubicBezTo>
                <a:cubicBezTo>
                  <a:pt x="2688914" y="5396085"/>
                  <a:pt x="2522958" y="5423232"/>
                  <a:pt x="2444877" y="5416094"/>
                </a:cubicBezTo>
                <a:cubicBezTo>
                  <a:pt x="2366796" y="5408956"/>
                  <a:pt x="2104768" y="5395479"/>
                  <a:pt x="1997964" y="5416094"/>
                </a:cubicBezTo>
                <a:cubicBezTo>
                  <a:pt x="1891160" y="5436709"/>
                  <a:pt x="1573016" y="5412376"/>
                  <a:pt x="1445895" y="5416094"/>
                </a:cubicBezTo>
                <a:cubicBezTo>
                  <a:pt x="1318774" y="5419812"/>
                  <a:pt x="986443" y="5400529"/>
                  <a:pt x="788670" y="5416094"/>
                </a:cubicBezTo>
                <a:cubicBezTo>
                  <a:pt x="590897" y="5431659"/>
                  <a:pt x="363709" y="5381266"/>
                  <a:pt x="0" y="5416094"/>
                </a:cubicBezTo>
                <a:cubicBezTo>
                  <a:pt x="-22973" y="5218643"/>
                  <a:pt x="-26699" y="5010779"/>
                  <a:pt x="0" y="4630760"/>
                </a:cubicBezTo>
                <a:cubicBezTo>
                  <a:pt x="26699" y="4250741"/>
                  <a:pt x="-15389" y="4196664"/>
                  <a:pt x="0" y="3953749"/>
                </a:cubicBezTo>
                <a:cubicBezTo>
                  <a:pt x="15389" y="3710834"/>
                  <a:pt x="468" y="3611311"/>
                  <a:pt x="0" y="3276737"/>
                </a:cubicBezTo>
                <a:cubicBezTo>
                  <a:pt x="-468" y="2942163"/>
                  <a:pt x="15360" y="2781998"/>
                  <a:pt x="0" y="2599725"/>
                </a:cubicBezTo>
                <a:cubicBezTo>
                  <a:pt x="-15360" y="2417452"/>
                  <a:pt x="14816" y="2100232"/>
                  <a:pt x="0" y="1922713"/>
                </a:cubicBezTo>
                <a:cubicBezTo>
                  <a:pt x="-14816" y="1745194"/>
                  <a:pt x="-24648" y="1604167"/>
                  <a:pt x="0" y="1299863"/>
                </a:cubicBezTo>
                <a:cubicBezTo>
                  <a:pt x="24648" y="995559"/>
                  <a:pt x="2182" y="279525"/>
                  <a:pt x="0" y="0"/>
                </a:cubicBezTo>
                <a:close/>
              </a:path>
            </a:pathLst>
          </a:custGeom>
          <a:noFill/>
          <a:ln w="4762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B5F0035-5DEF-3C92-2548-D1D92455E82E}"/>
              </a:ext>
            </a:extLst>
          </p:cNvPr>
          <p:cNvSpPr>
            <a:spLocks/>
          </p:cNvSpPr>
          <p:nvPr/>
        </p:nvSpPr>
        <p:spPr>
          <a:xfrm>
            <a:off x="4553960" y="6349770"/>
            <a:ext cx="3330239" cy="295507"/>
          </a:xfrm>
          <a:prstGeom prst="rect">
            <a:avLst/>
          </a:prstGeom>
        </p:spPr>
        <p:txBody>
          <a:bodyPr/>
          <a:lstStyle/>
          <a:p>
            <a:pPr defTabSz="731520">
              <a:spcAft>
                <a:spcPts val="600"/>
              </a:spcAft>
            </a:pPr>
            <a:r>
              <a:rPr lang="fr-BE" sz="144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©SOS Burnout Belgique</a:t>
            </a:r>
            <a:endParaRPr lang="fr-BE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C527150C-F377-65EB-3CEF-831CC6F2562B}"/>
              </a:ext>
            </a:extLst>
          </p:cNvPr>
          <p:cNvSpPr txBox="1"/>
          <p:nvPr/>
        </p:nvSpPr>
        <p:spPr>
          <a:xfrm>
            <a:off x="4553960" y="945612"/>
            <a:ext cx="6572032" cy="59123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731520">
              <a:spcAft>
                <a:spcPts val="600"/>
              </a:spcAft>
            </a:pPr>
            <a:endParaRPr lang="fr-FR" sz="1600" b="1" kern="1200" dirty="0">
              <a:solidFill>
                <a:schemeClr val="accent2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  <a:p>
            <a:pPr defTabSz="731520">
              <a:spcAft>
                <a:spcPts val="600"/>
              </a:spcAft>
            </a:pPr>
            <a:r>
              <a:rPr lang="fr-FR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Il existe de nombreuses formes d'aide susceptibles de vous apporter du soutien :</a:t>
            </a:r>
          </a:p>
          <a:p>
            <a:pPr defTabSz="731520">
              <a:spcAft>
                <a:spcPts val="600"/>
              </a:spcAft>
            </a:pPr>
            <a:endParaRPr lang="fr-FR" sz="16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defTabSz="731520">
              <a:spcAft>
                <a:spcPts val="600"/>
              </a:spcAft>
            </a:pPr>
            <a:r>
              <a:rPr lang="fr-FR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fr-FR" kern="120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L’aide familiale </a:t>
            </a:r>
            <a:r>
              <a:rPr lang="fr-FR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vous accompagne dans tous les actes de la vie journalière;</a:t>
            </a:r>
          </a:p>
          <a:p>
            <a:pPr defTabSz="731520">
              <a:spcAft>
                <a:spcPts val="600"/>
              </a:spcAft>
            </a:pPr>
            <a:endParaRPr lang="fr-FR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defTabSz="731520">
              <a:spcAft>
                <a:spcPts val="600"/>
              </a:spcAft>
            </a:pPr>
            <a:r>
              <a:rPr lang="fr-FR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</a:t>
            </a:r>
            <a:r>
              <a:rPr lang="fr-FR" u="sng" kern="120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kern="120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L'aide-ménagère </a:t>
            </a:r>
            <a:r>
              <a:rPr lang="fr-FR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sociale prend en charge l'entretien courant de vos pièces d'habitation;</a:t>
            </a:r>
          </a:p>
          <a:p>
            <a:pPr defTabSz="731520">
              <a:spcAft>
                <a:spcPts val="600"/>
              </a:spcAft>
            </a:pPr>
            <a:endParaRPr lang="fr-FR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defTabSz="731520">
              <a:spcAft>
                <a:spcPts val="600"/>
              </a:spcAft>
            </a:pPr>
            <a:r>
              <a:rPr lang="fr-FR" kern="120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- Le/la garde à domicile </a:t>
            </a:r>
            <a:r>
              <a:rPr lang="fr-FR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vous accompagne en assurant une présence continue et une surveillance;</a:t>
            </a:r>
          </a:p>
          <a:p>
            <a:pPr defTabSz="731520">
              <a:spcAft>
                <a:spcPts val="600"/>
              </a:spcAft>
            </a:pPr>
            <a:endParaRPr lang="fr-FR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defTabSz="731520">
              <a:spcAft>
                <a:spcPts val="600"/>
              </a:spcAft>
            </a:pPr>
            <a:r>
              <a:rPr lang="fr-FR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fr-FR" kern="120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Le/la conseiller CPAS </a:t>
            </a:r>
            <a:r>
              <a:rPr lang="fr-FR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vous apporte une aide administrative</a:t>
            </a:r>
            <a:r>
              <a:rPr lang="fr-FR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defTabSz="731520">
              <a:spcAft>
                <a:spcPts val="600"/>
              </a:spcAft>
            </a:pPr>
            <a:endParaRPr lang="fr-FR" sz="1440" kern="1200" dirty="0">
              <a:solidFill>
                <a:srgbClr val="191414"/>
              </a:solidFill>
              <a:latin typeface="elza-text"/>
              <a:ea typeface="+mn-ea"/>
              <a:cs typeface="+mn-cs"/>
            </a:endParaRPr>
          </a:p>
          <a:p>
            <a:pPr defTabSz="731520">
              <a:spcAft>
                <a:spcPts val="600"/>
              </a:spcAft>
            </a:pPr>
            <a:endParaRPr lang="fr-FR" sz="1440" kern="1200" dirty="0">
              <a:solidFill>
                <a:srgbClr val="191414"/>
              </a:solidFill>
              <a:latin typeface="elza-text"/>
              <a:ea typeface="+mn-ea"/>
              <a:cs typeface="+mn-cs"/>
            </a:endParaRPr>
          </a:p>
          <a:p>
            <a:pPr defTabSz="731520">
              <a:spcAft>
                <a:spcPts val="600"/>
              </a:spcAft>
            </a:pPr>
            <a:endParaRPr lang="fr-FR" sz="1440" kern="1200" dirty="0">
              <a:solidFill>
                <a:srgbClr val="191414"/>
              </a:solidFill>
              <a:latin typeface="elza-text"/>
              <a:ea typeface="+mn-ea"/>
              <a:cs typeface="+mn-cs"/>
            </a:endParaRPr>
          </a:p>
          <a:p>
            <a:pPr marL="0" indent="0">
              <a:spcAft>
                <a:spcPts val="600"/>
              </a:spcAft>
              <a:buNone/>
            </a:pPr>
            <a:endParaRPr lang="fr-FR" sz="1800" dirty="0">
              <a:solidFill>
                <a:srgbClr val="191414"/>
              </a:solidFill>
              <a:latin typeface="elza-text"/>
            </a:endParaRPr>
          </a:p>
        </p:txBody>
      </p:sp>
      <p:pic>
        <p:nvPicPr>
          <p:cNvPr id="1026" name="Picture 2" descr="Gratuit Ampoule Photos">
            <a:extLst>
              <a:ext uri="{FF2B5EF4-FFF2-40B4-BE49-F238E27FC236}">
                <a16:creationId xmlns:a16="http://schemas.microsoft.com/office/drawing/2014/main" id="{2D841DA5-D608-04E7-36C6-C22039F5BF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7434" y="1915481"/>
            <a:ext cx="2551743" cy="2551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6542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B5F0035-5DEF-3C92-2548-D1D92455E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dirty="0"/>
              <a:t>©SOS Burnout Belgique</a:t>
            </a:r>
          </a:p>
        </p:txBody>
      </p:sp>
      <p:pic>
        <p:nvPicPr>
          <p:cNvPr id="6" name="Picture 2" descr="Gratuit Homme En Veste De Costume Marron Photos">
            <a:extLst>
              <a:ext uri="{FF2B5EF4-FFF2-40B4-BE49-F238E27FC236}">
                <a16:creationId xmlns:a16="http://schemas.microsoft.com/office/drawing/2014/main" id="{1F8D39A6-41EA-A875-E62F-812833D93A2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69" r="37071"/>
          <a:stretch/>
        </p:blipFill>
        <p:spPr bwMode="auto">
          <a:xfrm>
            <a:off x="74647" y="-75866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C527150C-F377-65EB-3CEF-831CC6F2562B}"/>
              </a:ext>
            </a:extLst>
          </p:cNvPr>
          <p:cNvSpPr txBox="1"/>
          <p:nvPr/>
        </p:nvSpPr>
        <p:spPr>
          <a:xfrm>
            <a:off x="4815966" y="1636426"/>
            <a:ext cx="7445828" cy="28931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fr-FR" sz="2000" b="1" dirty="0">
                <a:solidFill>
                  <a:schemeClr val="accent2">
                    <a:lumMod val="75000"/>
                  </a:schemeClr>
                </a:solidFill>
              </a:rPr>
              <a:t>Certaines communes ont mis en place un service d’aide à domicile. </a:t>
            </a:r>
          </a:p>
          <a:p>
            <a:endParaRPr lang="fr-FR" dirty="0">
              <a:solidFill>
                <a:srgbClr val="191414"/>
              </a:solidFill>
              <a:latin typeface="elza-text"/>
            </a:endParaRPr>
          </a:p>
          <a:p>
            <a:endParaRPr lang="fr-FR" dirty="0">
              <a:solidFill>
                <a:srgbClr val="191414"/>
              </a:solidFill>
              <a:latin typeface="elza-text"/>
            </a:endParaRPr>
          </a:p>
          <a:p>
            <a:r>
              <a:rPr lang="fr-FR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Afin de savoir quelles aides sont disponibles dans votre commune et en bénéficier vous devez </a:t>
            </a:r>
            <a:r>
              <a:rPr lang="fr-FR" b="0" i="0" dirty="0">
                <a:solidFill>
                  <a:schemeClr val="accent2">
                    <a:lumMod val="75000"/>
                  </a:schemeClr>
                </a:solidFill>
                <a:effectLst/>
                <a:latin typeface="verdana" panose="020B0604030504040204" pitchFamily="34" charset="0"/>
              </a:rPr>
              <a:t>prendre contact avec votre administration communale et/ou le CPAS </a:t>
            </a:r>
            <a:r>
              <a:rPr lang="fr-FR" b="0" i="0" dirty="0">
                <a:effectLst/>
                <a:latin typeface="verdana" panose="020B0604030504040204" pitchFamily="34" charset="0"/>
              </a:rPr>
              <a:t>de votre commune</a:t>
            </a:r>
          </a:p>
          <a:p>
            <a:endParaRPr lang="fr-FR" dirty="0">
              <a:solidFill>
                <a:srgbClr val="191414"/>
              </a:solidFill>
              <a:latin typeface="elza-text"/>
            </a:endParaRPr>
          </a:p>
          <a:p>
            <a:pPr marL="0" indent="0">
              <a:buNone/>
            </a:pPr>
            <a:endParaRPr lang="fr-FR" dirty="0">
              <a:solidFill>
                <a:srgbClr val="191414"/>
              </a:solidFill>
              <a:latin typeface="elza-text"/>
            </a:endParaRPr>
          </a:p>
          <a:p>
            <a:pPr marL="0" indent="0">
              <a:buNone/>
            </a:pPr>
            <a:endParaRPr lang="fr-FR" sz="1800" dirty="0">
              <a:solidFill>
                <a:srgbClr val="191414"/>
              </a:solidFill>
              <a:latin typeface="elza-text"/>
            </a:endParaRPr>
          </a:p>
        </p:txBody>
      </p:sp>
    </p:spTree>
    <p:extLst>
      <p:ext uri="{BB962C8B-B14F-4D97-AF65-F5344CB8AC3E}">
        <p14:creationId xmlns:p14="http://schemas.microsoft.com/office/powerpoint/2010/main" val="3781699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2C3209-88E6-AD0D-0921-BD40064013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5644" y="503983"/>
            <a:ext cx="5449857" cy="4096009"/>
          </a:xfrm>
        </p:spPr>
        <p:txBody>
          <a:bodyPr>
            <a:normAutofit/>
          </a:bodyPr>
          <a:lstStyle/>
          <a:p>
            <a:r>
              <a:rPr lang="fr-BE" sz="2400" dirty="0">
                <a:latin typeface="+mn-lt"/>
                <a:ea typeface="+mn-ea"/>
                <a:cs typeface="Open Sans"/>
              </a:rPr>
              <a:t>Certaines mutuelles proposent également un service d’aide à domicile.</a:t>
            </a:r>
            <a:br>
              <a:rPr lang="fr-BE" sz="2400" dirty="0">
                <a:latin typeface="+mn-lt"/>
                <a:ea typeface="+mn-ea"/>
                <a:cs typeface="Open Sans" panose="020B0606030504020204" pitchFamily="34" charset="0"/>
              </a:rPr>
            </a:br>
            <a:br>
              <a:rPr lang="en-US" sz="2400" dirty="0">
                <a:latin typeface="+mn-lt"/>
                <a:ea typeface="+mn-ea"/>
                <a:cs typeface="Open Sans" panose="020B0606030504020204" pitchFamily="34" charset="0"/>
              </a:rPr>
            </a:br>
            <a:r>
              <a:rPr lang="en-US" sz="2400" err="1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Open Sans"/>
              </a:rPr>
              <a:t>Contactez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Open Sans"/>
              </a:rPr>
              <a:t> </a:t>
            </a:r>
            <a:r>
              <a:rPr lang="en-US" sz="2400" err="1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Open Sans"/>
              </a:rPr>
              <a:t>votre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Open Sans"/>
              </a:rPr>
              <a:t> </a:t>
            </a:r>
            <a:r>
              <a:rPr lang="en-US" sz="2400" err="1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Open Sans"/>
              </a:rPr>
              <a:t>mutualité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Open Sans"/>
              </a:rPr>
              <a:t> </a:t>
            </a:r>
            <a:r>
              <a:rPr lang="en-US" sz="2400" dirty="0">
                <a:latin typeface="+mn-lt"/>
                <a:ea typeface="+mn-ea"/>
                <a:cs typeface="Open Sans"/>
              </a:rPr>
              <a:t>pour </a:t>
            </a:r>
            <a:r>
              <a:rPr lang="en-US" sz="2400" err="1">
                <a:latin typeface="+mn-lt"/>
                <a:ea typeface="+mn-ea"/>
                <a:cs typeface="Open Sans"/>
              </a:rPr>
              <a:t>connaître</a:t>
            </a:r>
            <a:r>
              <a:rPr lang="en-US" sz="2400" dirty="0">
                <a:latin typeface="+mn-lt"/>
                <a:ea typeface="+mn-ea"/>
                <a:cs typeface="Open Sans"/>
              </a:rPr>
              <a:t> les conditions </a:t>
            </a:r>
            <a:r>
              <a:rPr lang="en-US" sz="2400" err="1">
                <a:latin typeface="+mn-lt"/>
                <a:ea typeface="+mn-ea"/>
                <a:cs typeface="Open Sans"/>
              </a:rPr>
              <a:t>d’intervention</a:t>
            </a:r>
            <a:r>
              <a:rPr lang="en-US" sz="2400" dirty="0">
                <a:latin typeface="+mn-lt"/>
                <a:ea typeface="+mn-ea"/>
                <a:cs typeface="Open Sans"/>
              </a:rPr>
              <a:t>. Celles-ci </a:t>
            </a:r>
            <a:r>
              <a:rPr lang="en-US" sz="2400">
                <a:latin typeface="+mn-lt"/>
                <a:ea typeface="+mn-ea"/>
                <a:cs typeface="Open Sans"/>
              </a:rPr>
              <a:t>varient </a:t>
            </a:r>
            <a:r>
              <a:rPr lang="en-US" sz="2400" err="1">
                <a:latin typeface="+mn-lt"/>
                <a:ea typeface="+mn-ea"/>
                <a:cs typeface="Open Sans"/>
              </a:rPr>
              <a:t>d’une</a:t>
            </a:r>
            <a:r>
              <a:rPr lang="en-US" sz="2400">
                <a:latin typeface="+mn-lt"/>
                <a:ea typeface="+mn-ea"/>
                <a:cs typeface="Open Sans"/>
              </a:rPr>
              <a:t> </a:t>
            </a:r>
            <a:r>
              <a:rPr lang="en-US" sz="2400" err="1">
                <a:latin typeface="+mn-lt"/>
                <a:ea typeface="+mn-ea"/>
                <a:cs typeface="Open Sans"/>
              </a:rPr>
              <a:t>mutuelle</a:t>
            </a:r>
            <a:r>
              <a:rPr lang="en-US" sz="2400">
                <a:latin typeface="+mn-lt"/>
                <a:ea typeface="+mn-ea"/>
                <a:cs typeface="Open Sans"/>
              </a:rPr>
              <a:t> à </a:t>
            </a:r>
            <a:r>
              <a:rPr lang="en-US" sz="2400" err="1">
                <a:latin typeface="+mn-lt"/>
                <a:ea typeface="+mn-ea"/>
                <a:cs typeface="Open Sans"/>
              </a:rPr>
              <a:t>l’autre</a:t>
            </a:r>
            <a:r>
              <a:rPr lang="en-US" sz="2400" dirty="0">
                <a:latin typeface="+mn-lt"/>
                <a:ea typeface="+mn-ea"/>
                <a:cs typeface="Open Sans"/>
              </a:rPr>
              <a:t>.</a:t>
            </a:r>
            <a:br>
              <a:rPr lang="en-US" sz="2400" dirty="0">
                <a:latin typeface="+mn-lt"/>
                <a:ea typeface="+mn-ea"/>
                <a:cs typeface="Open Sans" panose="020B0606030504020204" pitchFamily="34" charset="0"/>
              </a:rPr>
            </a:br>
            <a:endParaRPr lang="fr-BE" sz="2400" dirty="0">
              <a:latin typeface="+mn-lt"/>
              <a:ea typeface="+mn-ea"/>
              <a:cs typeface="Open Sans" panose="020B0606030504020204" pitchFamily="34" charset="0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8A4A75C-E33E-6F73-CB16-44ADCBD2E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© SOS Burnout Belgique</a:t>
            </a:r>
            <a:endParaRPr lang="fr-BE" dirty="0"/>
          </a:p>
        </p:txBody>
      </p:sp>
      <p:pic>
        <p:nvPicPr>
          <p:cNvPr id="6" name="Picture 2" descr="Gratuit Homme En Veste De Costume Marron Photos">
            <a:extLst>
              <a:ext uri="{FF2B5EF4-FFF2-40B4-BE49-F238E27FC236}">
                <a16:creationId xmlns:a16="http://schemas.microsoft.com/office/drawing/2014/main" id="{5EBC83B4-57F9-FA52-01EF-DDA6EF85682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98" r="26300"/>
          <a:stretch/>
        </p:blipFill>
        <p:spPr bwMode="auto">
          <a:xfrm>
            <a:off x="6286500" y="10"/>
            <a:ext cx="5903977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640722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0A632A4D2D5F458839C3BBF694257E" ma:contentTypeVersion="15" ma:contentTypeDescription="Crée un document." ma:contentTypeScope="" ma:versionID="ec51950c58c156297ad387a5cb88e3e8">
  <xsd:schema xmlns:xsd="http://www.w3.org/2001/XMLSchema" xmlns:xs="http://www.w3.org/2001/XMLSchema" xmlns:p="http://schemas.microsoft.com/office/2006/metadata/properties" xmlns:ns2="40177311-e82e-4a0f-a828-cc2fbd17eef5" xmlns:ns3="6ba573bc-4394-4cd9-a0ca-9a66d476603e" targetNamespace="http://schemas.microsoft.com/office/2006/metadata/properties" ma:root="true" ma:fieldsID="3b5f8ab862ed79437703803f267fa486" ns2:_="" ns3:_="">
    <xsd:import namespace="40177311-e82e-4a0f-a828-cc2fbd17eef5"/>
    <xsd:import namespace="6ba573bc-4394-4cd9-a0ca-9a66d476603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177311-e82e-4a0f-a828-cc2fbd17ee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Balises d’images" ma:readOnly="false" ma:fieldId="{5cf76f15-5ced-4ddc-b409-7134ff3c332f}" ma:taxonomyMulti="true" ma:sspId="d4d4d00e-695c-4d54-81cf-824065d7f40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a573bc-4394-4cd9-a0ca-9a66d476603e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599b5b0b-a9fa-4a55-9213-3e8ef01fdc6a}" ma:internalName="TaxCatchAll" ma:showField="CatchAllData" ma:web="6ba573bc-4394-4cd9-a0ca-9a66d476603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4912D01-94FB-48E3-9EA7-18AB5E4951F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3B7D009-7E4A-4535-931B-C36921993539}"/>
</file>

<file path=docProps/app.xml><?xml version="1.0" encoding="utf-8"?>
<Properties xmlns="http://schemas.openxmlformats.org/officeDocument/2006/extended-properties" xmlns:vt="http://schemas.openxmlformats.org/officeDocument/2006/docPropsVTypes">
  <TotalTime>449</TotalTime>
  <Words>210</Words>
  <Application>Microsoft Office PowerPoint</Application>
  <PresentationFormat>Grand écran</PresentationFormat>
  <Paragraphs>27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elza-text</vt:lpstr>
      <vt:lpstr>verdana</vt:lpstr>
      <vt:lpstr>Thème Office</vt:lpstr>
      <vt:lpstr>Les aides à domicile</vt:lpstr>
      <vt:lpstr>  Un appui logistique peut s’avérer utile en cas de burn-out.  Des difficultés financières ne devraient pas vous empêcher d’obtenir cet appui.  Des aides pécuniaires existent !</vt:lpstr>
      <vt:lpstr>Présentation PowerPoint</vt:lpstr>
      <vt:lpstr>Présentation PowerPoint</vt:lpstr>
      <vt:lpstr>Certaines mutuelles proposent également un service d’aide à domicile.  Contactez votre mutualité pour connaître les conditions d’intervention. Celles-ci varient d’une mutuelle à l’autre.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avantages complémentaires des mutuelles</dc:title>
  <dc:creator>Sylvie LEJEUNE</dc:creator>
  <cp:lastModifiedBy>Sylvie LEJEUNE</cp:lastModifiedBy>
  <cp:revision>7</cp:revision>
  <dcterms:created xsi:type="dcterms:W3CDTF">2023-10-16T06:45:55Z</dcterms:created>
  <dcterms:modified xsi:type="dcterms:W3CDTF">2023-12-05T10:46:00Z</dcterms:modified>
</cp:coreProperties>
</file>