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3"/>
  </p:sldMasterIdLst>
  <p:notesMasterIdLst>
    <p:notesMasterId r:id="rId11"/>
  </p:notesMasterIdLst>
  <p:sldIdLst>
    <p:sldId id="256" r:id="rId4"/>
    <p:sldId id="291" r:id="rId5"/>
    <p:sldId id="287" r:id="rId6"/>
    <p:sldId id="289" r:id="rId7"/>
    <p:sldId id="264" r:id="rId8"/>
    <p:sldId id="290" r:id="rId9"/>
    <p:sldId id="257" r:id="rId10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328819-52FC-41C9-AB11-700C22614480}" v="29" dt="2023-12-05T10:14:54.11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1.xml"/><Relationship Id="rId7" Type="http://schemas.openxmlformats.org/officeDocument/2006/relationships/slide" Target="slides/slide4.xml"/><Relationship Id="rId12" Type="http://schemas.openxmlformats.org/officeDocument/2006/relationships/presProps" Target="presProps.xml"/><Relationship Id="rId17" Type="http://schemas.microsoft.com/office/2015/10/relationships/revisionInfo" Target="revisionInfo.xml"/><Relationship Id="rId2" Type="http://schemas.openxmlformats.org/officeDocument/2006/relationships/customXml" Target="../customXml/item2.xml"/><Relationship Id="rId16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ableStyles" Target="tableStyle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ylvie LEJEUNE" userId="8823c1f8-2503-4ab2-8aed-e0bf3dc10a1a" providerId="ADAL" clId="{74328819-52FC-41C9-AB11-700C22614480}"/>
    <pc:docChg chg="undo custSel addSld delSld modSld sldOrd">
      <pc:chgData name="Sylvie LEJEUNE" userId="8823c1f8-2503-4ab2-8aed-e0bf3dc10a1a" providerId="ADAL" clId="{74328819-52FC-41C9-AB11-700C22614480}" dt="2023-12-05T10:37:14.237" v="1745" actId="207"/>
      <pc:docMkLst>
        <pc:docMk/>
      </pc:docMkLst>
      <pc:sldChg chg="delSp modSp mod">
        <pc:chgData name="Sylvie LEJEUNE" userId="8823c1f8-2503-4ab2-8aed-e0bf3dc10a1a" providerId="ADAL" clId="{74328819-52FC-41C9-AB11-700C22614480}" dt="2023-11-30T13:11:10.524" v="1655" actId="1076"/>
        <pc:sldMkLst>
          <pc:docMk/>
          <pc:sldMk cId="3081654501" sldId="256"/>
        </pc:sldMkLst>
        <pc:spChg chg="mod">
          <ac:chgData name="Sylvie LEJEUNE" userId="8823c1f8-2503-4ab2-8aed-e0bf3dc10a1a" providerId="ADAL" clId="{74328819-52FC-41C9-AB11-700C22614480}" dt="2023-11-30T13:11:10.524" v="1655" actId="1076"/>
          <ac:spMkLst>
            <pc:docMk/>
            <pc:sldMk cId="3081654501" sldId="256"/>
            <ac:spMk id="2" creationId="{62FFEE47-EF0B-D515-52FE-F951E4548836}"/>
          </ac:spMkLst>
        </pc:spChg>
        <pc:spChg chg="del">
          <ac:chgData name="Sylvie LEJEUNE" userId="8823c1f8-2503-4ab2-8aed-e0bf3dc10a1a" providerId="ADAL" clId="{74328819-52FC-41C9-AB11-700C22614480}" dt="2023-11-30T09:31:49.206" v="126" actId="478"/>
          <ac:spMkLst>
            <pc:docMk/>
            <pc:sldMk cId="3081654501" sldId="256"/>
            <ac:spMk id="4" creationId="{D964EBEF-AD9E-81C7-AE36-4D4161A13655}"/>
          </ac:spMkLst>
        </pc:spChg>
      </pc:sldChg>
      <pc:sldChg chg="addSp delSp modSp mod">
        <pc:chgData name="Sylvie LEJEUNE" userId="8823c1f8-2503-4ab2-8aed-e0bf3dc10a1a" providerId="ADAL" clId="{74328819-52FC-41C9-AB11-700C22614480}" dt="2023-12-05T10:37:14.237" v="1745" actId="207"/>
        <pc:sldMkLst>
          <pc:docMk/>
          <pc:sldMk cId="1838194152" sldId="257"/>
        </pc:sldMkLst>
        <pc:spChg chg="mod">
          <ac:chgData name="Sylvie LEJEUNE" userId="8823c1f8-2503-4ab2-8aed-e0bf3dc10a1a" providerId="ADAL" clId="{74328819-52FC-41C9-AB11-700C22614480}" dt="2023-12-05T10:36:47.085" v="1732" actId="27636"/>
          <ac:spMkLst>
            <pc:docMk/>
            <pc:sldMk cId="1838194152" sldId="257"/>
            <ac:spMk id="2" creationId="{9F020FBD-0B13-C14E-318A-492725901777}"/>
          </ac:spMkLst>
        </pc:spChg>
        <pc:spChg chg="mod">
          <ac:chgData name="Sylvie LEJEUNE" userId="8823c1f8-2503-4ab2-8aed-e0bf3dc10a1a" providerId="ADAL" clId="{74328819-52FC-41C9-AB11-700C22614480}" dt="2023-12-05T10:37:14.237" v="1745" actId="207"/>
          <ac:spMkLst>
            <pc:docMk/>
            <pc:sldMk cId="1838194152" sldId="257"/>
            <ac:spMk id="3" creationId="{8876CFD6-B82F-3102-52BD-05D48C18D49C}"/>
          </ac:spMkLst>
        </pc:spChg>
        <pc:spChg chg="del mod">
          <ac:chgData name="Sylvie LEJEUNE" userId="8823c1f8-2503-4ab2-8aed-e0bf3dc10a1a" providerId="ADAL" clId="{74328819-52FC-41C9-AB11-700C22614480}" dt="2023-11-30T13:09:54.556" v="1646" actId="478"/>
          <ac:spMkLst>
            <pc:docMk/>
            <pc:sldMk cId="1838194152" sldId="257"/>
            <ac:spMk id="4" creationId="{37B25217-F59B-AD52-F5A7-669AC7E0871D}"/>
          </ac:spMkLst>
        </pc:spChg>
        <pc:spChg chg="del mod">
          <ac:chgData name="Sylvie LEJEUNE" userId="8823c1f8-2503-4ab2-8aed-e0bf3dc10a1a" providerId="ADAL" clId="{74328819-52FC-41C9-AB11-700C22614480}" dt="2023-12-05T10:36:40.019" v="1730" actId="478"/>
          <ac:spMkLst>
            <pc:docMk/>
            <pc:sldMk cId="1838194152" sldId="257"/>
            <ac:spMk id="5" creationId="{39BA702C-338F-3C73-106B-50C9F097F791}"/>
          </ac:spMkLst>
        </pc:spChg>
        <pc:spChg chg="add mod">
          <ac:chgData name="Sylvie LEJEUNE" userId="8823c1f8-2503-4ab2-8aed-e0bf3dc10a1a" providerId="ADAL" clId="{74328819-52FC-41C9-AB11-700C22614480}" dt="2023-11-30T13:10:03.290" v="1647"/>
          <ac:spMkLst>
            <pc:docMk/>
            <pc:sldMk cId="1838194152" sldId="257"/>
            <ac:spMk id="6" creationId="{CFC9D18A-FDAB-2C48-6DB1-1AF09DB754A9}"/>
          </ac:spMkLst>
        </pc:spChg>
        <pc:spChg chg="del">
          <ac:chgData name="Sylvie LEJEUNE" userId="8823c1f8-2503-4ab2-8aed-e0bf3dc10a1a" providerId="ADAL" clId="{74328819-52FC-41C9-AB11-700C22614480}" dt="2023-12-05T10:36:28.253" v="1728" actId="26606"/>
          <ac:spMkLst>
            <pc:docMk/>
            <pc:sldMk cId="1838194152" sldId="257"/>
            <ac:spMk id="1053" creationId="{F13C74B1-5B17-4795-BED0-7140497B445A}"/>
          </ac:spMkLst>
        </pc:spChg>
        <pc:spChg chg="del">
          <ac:chgData name="Sylvie LEJEUNE" userId="8823c1f8-2503-4ab2-8aed-e0bf3dc10a1a" providerId="ADAL" clId="{74328819-52FC-41C9-AB11-700C22614480}" dt="2023-12-05T10:36:28.253" v="1728" actId="26606"/>
          <ac:spMkLst>
            <pc:docMk/>
            <pc:sldMk cId="1838194152" sldId="257"/>
            <ac:spMk id="1055" creationId="{D4974D33-8DC5-464E-8C6D-BE58F0669C17}"/>
          </ac:spMkLst>
        </pc:spChg>
        <pc:grpChg chg="add">
          <ac:chgData name="Sylvie LEJEUNE" userId="8823c1f8-2503-4ab2-8aed-e0bf3dc10a1a" providerId="ADAL" clId="{74328819-52FC-41C9-AB11-700C22614480}" dt="2023-12-05T10:36:28.253" v="1728" actId="26606"/>
          <ac:grpSpMkLst>
            <pc:docMk/>
            <pc:sldMk cId="1838194152" sldId="257"/>
            <ac:grpSpMk id="1060" creationId="{C54A2A4D-19EF-3552-F383-6AD9587C8AFC}"/>
          </ac:grpSpMkLst>
        </pc:grpChg>
        <pc:picChg chg="mod">
          <ac:chgData name="Sylvie LEJEUNE" userId="8823c1f8-2503-4ab2-8aed-e0bf3dc10a1a" providerId="ADAL" clId="{74328819-52FC-41C9-AB11-700C22614480}" dt="2023-12-05T10:36:28.253" v="1728" actId="26606"/>
          <ac:picMkLst>
            <pc:docMk/>
            <pc:sldMk cId="1838194152" sldId="257"/>
            <ac:picMk id="1026" creationId="{015706EC-E8C8-AF83-E1DE-DEAB8F72CAC3}"/>
          </ac:picMkLst>
        </pc:picChg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1466841766" sldId="262"/>
        </pc:sldMkLst>
      </pc:sldChg>
      <pc:sldChg chg="modSp 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3038426389" sldId="263"/>
        </pc:sldMkLst>
        <pc:spChg chg="mod">
          <ac:chgData name="Sylvie LEJEUNE" userId="8823c1f8-2503-4ab2-8aed-e0bf3dc10a1a" providerId="ADAL" clId="{74328819-52FC-41C9-AB11-700C22614480}" dt="2023-11-30T08:49:53.686" v="125" actId="20577"/>
          <ac:spMkLst>
            <pc:docMk/>
            <pc:sldMk cId="3038426389" sldId="263"/>
            <ac:spMk id="7" creationId="{85B5874E-FCD6-FDBE-3E0E-708DEF59602C}"/>
          </ac:spMkLst>
        </pc:spChg>
      </pc:sldChg>
      <pc:sldChg chg="delSp modSp mod ord">
        <pc:chgData name="Sylvie LEJEUNE" userId="8823c1f8-2503-4ab2-8aed-e0bf3dc10a1a" providerId="ADAL" clId="{74328819-52FC-41C9-AB11-700C22614480}" dt="2023-12-05T10:35:50.784" v="1725" actId="207"/>
        <pc:sldMkLst>
          <pc:docMk/>
          <pc:sldMk cId="1135006698" sldId="264"/>
        </pc:sldMkLst>
        <pc:spChg chg="mod">
          <ac:chgData name="Sylvie LEJEUNE" userId="8823c1f8-2503-4ab2-8aed-e0bf3dc10a1a" providerId="ADAL" clId="{74328819-52FC-41C9-AB11-700C22614480}" dt="2023-11-30T12:45:35.427" v="1526" actId="113"/>
          <ac:spMkLst>
            <pc:docMk/>
            <pc:sldMk cId="1135006698" sldId="264"/>
            <ac:spMk id="2" creationId="{AB7DEBC7-97D8-0AA2-8B2E-68A8DB2500B8}"/>
          </ac:spMkLst>
        </pc:spChg>
        <pc:spChg chg="mod">
          <ac:chgData name="Sylvie LEJEUNE" userId="8823c1f8-2503-4ab2-8aed-e0bf3dc10a1a" providerId="ADAL" clId="{74328819-52FC-41C9-AB11-700C22614480}" dt="2023-12-05T10:35:50.784" v="1725" actId="207"/>
          <ac:spMkLst>
            <pc:docMk/>
            <pc:sldMk cId="1135006698" sldId="264"/>
            <ac:spMk id="3" creationId="{A78BDEFC-5032-4A2C-55B6-6235348020D7}"/>
          </ac:spMkLst>
        </pc:spChg>
        <pc:spChg chg="del">
          <ac:chgData name="Sylvie LEJEUNE" userId="8823c1f8-2503-4ab2-8aed-e0bf3dc10a1a" providerId="ADAL" clId="{74328819-52FC-41C9-AB11-700C22614480}" dt="2023-11-30T11:22:43.956" v="1480" actId="478"/>
          <ac:spMkLst>
            <pc:docMk/>
            <pc:sldMk cId="1135006698" sldId="264"/>
            <ac:spMk id="4" creationId="{D23914C1-8333-CED5-B800-1B8B235DBDA6}"/>
          </ac:spMkLst>
        </pc:spChg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4197317167" sldId="265"/>
        </pc:sldMkLst>
      </pc:sldChg>
      <pc:sldChg chg="addSp delSp modSp del mod">
        <pc:chgData name="Sylvie LEJEUNE" userId="8823c1f8-2503-4ab2-8aed-e0bf3dc10a1a" providerId="ADAL" clId="{74328819-52FC-41C9-AB11-700C22614480}" dt="2023-11-30T11:19:23.871" v="1109" actId="2696"/>
        <pc:sldMkLst>
          <pc:docMk/>
          <pc:sldMk cId="1916212739" sldId="267"/>
        </pc:sldMkLst>
        <pc:spChg chg="mod">
          <ac:chgData name="Sylvie LEJEUNE" userId="8823c1f8-2503-4ab2-8aed-e0bf3dc10a1a" providerId="ADAL" clId="{74328819-52FC-41C9-AB11-700C22614480}" dt="2023-11-10T08:33:00.361" v="71" actId="404"/>
          <ac:spMkLst>
            <pc:docMk/>
            <pc:sldMk cId="1916212739" sldId="267"/>
            <ac:spMk id="2" creationId="{486A23AC-34C9-85A6-AF41-EDE939813766}"/>
          </ac:spMkLst>
        </pc:spChg>
        <pc:spChg chg="mod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3" creationId="{AC8A2D89-CCF2-47A7-E48E-97F20C598F94}"/>
          </ac:spMkLst>
        </pc:spChg>
        <pc:spChg chg="mod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4" creationId="{B1913A16-A310-269F-953E-8D024F4C8E29}"/>
          </ac:spMkLst>
        </pc:spChg>
        <pc:spChg chg="mod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5" creationId="{D9C50E41-1646-416A-5511-7CEFA29A16DE}"/>
          </ac:spMkLst>
        </pc:spChg>
        <pc:spChg chg="add del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14345" creationId="{EA2AEA56-4902-4CC1-A43B-1AC27C88CB90}"/>
          </ac:spMkLst>
        </pc:spChg>
        <pc:spChg chg="add del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14352" creationId="{C89ECBDA-51E6-4484-8F25-E777102F7D0D}"/>
          </ac:spMkLst>
        </pc:spChg>
        <pc:spChg chg="add del">
          <ac:chgData name="Sylvie LEJEUNE" userId="8823c1f8-2503-4ab2-8aed-e0bf3dc10a1a" providerId="ADAL" clId="{74328819-52FC-41C9-AB11-700C22614480}" dt="2023-11-10T08:32:46.825" v="67" actId="26606"/>
          <ac:spMkLst>
            <pc:docMk/>
            <pc:sldMk cId="1916212739" sldId="267"/>
            <ac:spMk id="14357" creationId="{F13C74B1-5B17-4795-BED0-7140497B445A}"/>
          </ac:spMkLst>
        </pc:spChg>
        <pc:spChg chg="add del">
          <ac:chgData name="Sylvie LEJEUNE" userId="8823c1f8-2503-4ab2-8aed-e0bf3dc10a1a" providerId="ADAL" clId="{74328819-52FC-41C9-AB11-700C22614480}" dt="2023-11-10T08:32:46.825" v="67" actId="26606"/>
          <ac:spMkLst>
            <pc:docMk/>
            <pc:sldMk cId="1916212739" sldId="267"/>
            <ac:spMk id="14359" creationId="{D4974D33-8DC5-464E-8C6D-BE58F0669C17}"/>
          </ac:spMkLst>
        </pc:spChg>
        <pc:spChg chg="add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14361" creationId="{2C61293E-6EBE-43EF-A52C-9BEBFD7679D4}"/>
          </ac:spMkLst>
        </pc:spChg>
        <pc:spChg chg="add">
          <ac:chgData name="Sylvie LEJEUNE" userId="8823c1f8-2503-4ab2-8aed-e0bf3dc10a1a" providerId="ADAL" clId="{74328819-52FC-41C9-AB11-700C22614480}" dt="2023-11-10T08:32:46.840" v="68" actId="26606"/>
          <ac:spMkLst>
            <pc:docMk/>
            <pc:sldMk cId="1916212739" sldId="267"/>
            <ac:spMk id="14362" creationId="{21540236-BFD5-4A9D-8840-4703E7F76825}"/>
          </ac:spMkLst>
        </pc:spChg>
        <pc:picChg chg="mod ord">
          <ac:chgData name="Sylvie LEJEUNE" userId="8823c1f8-2503-4ab2-8aed-e0bf3dc10a1a" providerId="ADAL" clId="{74328819-52FC-41C9-AB11-700C22614480}" dt="2023-11-10T08:32:46.840" v="68" actId="26606"/>
          <ac:picMkLst>
            <pc:docMk/>
            <pc:sldMk cId="1916212739" sldId="267"/>
            <ac:picMk id="14338" creationId="{2A3ADE97-ADB3-40D1-C8E0-AA15DC206E22}"/>
          </ac:picMkLst>
        </pc:picChg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344746796" sldId="268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2262244661" sldId="269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3757689869" sldId="272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2079296988" sldId="274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3036543529" sldId="275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1787393510" sldId="276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1919147109" sldId="279"/>
        </pc:sldMkLst>
      </pc:sldChg>
      <pc:sldChg chg="addSp delSp modSp del mod">
        <pc:chgData name="Sylvie LEJEUNE" userId="8823c1f8-2503-4ab2-8aed-e0bf3dc10a1a" providerId="ADAL" clId="{74328819-52FC-41C9-AB11-700C22614480}" dt="2023-11-30T11:21:56.105" v="1473" actId="2696"/>
        <pc:sldMkLst>
          <pc:docMk/>
          <pc:sldMk cId="944640042" sldId="280"/>
        </pc:sldMkLst>
        <pc:picChg chg="del">
          <ac:chgData name="Sylvie LEJEUNE" userId="8823c1f8-2503-4ab2-8aed-e0bf3dc10a1a" providerId="ADAL" clId="{74328819-52FC-41C9-AB11-700C22614480}" dt="2023-11-10T08:31:08.631" v="5" actId="478"/>
          <ac:picMkLst>
            <pc:docMk/>
            <pc:sldMk cId="944640042" sldId="280"/>
            <ac:picMk id="2" creationId="{02403FDF-4D1E-9360-296C-2E633430BA0F}"/>
          </ac:picMkLst>
        </pc:picChg>
        <pc:picChg chg="add mod">
          <ac:chgData name="Sylvie LEJEUNE" userId="8823c1f8-2503-4ab2-8aed-e0bf3dc10a1a" providerId="ADAL" clId="{74328819-52FC-41C9-AB11-700C22614480}" dt="2023-11-10T08:31:20.509" v="9" actId="14100"/>
          <ac:picMkLst>
            <pc:docMk/>
            <pc:sldMk cId="944640042" sldId="280"/>
            <ac:picMk id="8" creationId="{DE01CC23-32B3-DDE3-3C9E-810889F37E84}"/>
          </ac:picMkLst>
        </pc:picChg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4022849957" sldId="281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1927025043" sldId="282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2913060631" sldId="283"/>
        </pc:sldMkLst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1394412077" sldId="284"/>
        </pc:sldMkLst>
      </pc:sldChg>
      <pc:sldChg chg="addSp delSp modSp del mod">
        <pc:chgData name="Sylvie LEJEUNE" userId="8823c1f8-2503-4ab2-8aed-e0bf3dc10a1a" providerId="ADAL" clId="{74328819-52FC-41C9-AB11-700C22614480}" dt="2023-11-30T11:21:56.105" v="1473" actId="2696"/>
        <pc:sldMkLst>
          <pc:docMk/>
          <pc:sldMk cId="1822505595" sldId="285"/>
        </pc:sldMkLst>
        <pc:picChg chg="add mod">
          <ac:chgData name="Sylvie LEJEUNE" userId="8823c1f8-2503-4ab2-8aed-e0bf3dc10a1a" providerId="ADAL" clId="{74328819-52FC-41C9-AB11-700C22614480}" dt="2023-11-10T08:31:38.024" v="13" actId="1076"/>
          <ac:picMkLst>
            <pc:docMk/>
            <pc:sldMk cId="1822505595" sldId="285"/>
            <ac:picMk id="3" creationId="{51E4F9C3-63E0-68B0-20DA-D319D2E21705}"/>
          </ac:picMkLst>
        </pc:picChg>
        <pc:picChg chg="del">
          <ac:chgData name="Sylvie LEJEUNE" userId="8823c1f8-2503-4ab2-8aed-e0bf3dc10a1a" providerId="ADAL" clId="{74328819-52FC-41C9-AB11-700C22614480}" dt="2023-11-10T08:31:30.886" v="10" actId="478"/>
          <ac:picMkLst>
            <pc:docMk/>
            <pc:sldMk cId="1822505595" sldId="285"/>
            <ac:picMk id="11" creationId="{DCE219DC-FEC8-2100-91FE-4AB41000F2E9}"/>
          </ac:picMkLst>
        </pc:picChg>
      </pc:sldChg>
      <pc:sldChg chg="del">
        <pc:chgData name="Sylvie LEJEUNE" userId="8823c1f8-2503-4ab2-8aed-e0bf3dc10a1a" providerId="ADAL" clId="{74328819-52FC-41C9-AB11-700C22614480}" dt="2023-11-30T11:21:56.105" v="1473" actId="2696"/>
        <pc:sldMkLst>
          <pc:docMk/>
          <pc:sldMk cId="3828457865" sldId="286"/>
        </pc:sldMkLst>
      </pc:sldChg>
      <pc:sldChg chg="addSp delSp modSp new mod">
        <pc:chgData name="Sylvie LEJEUNE" userId="8823c1f8-2503-4ab2-8aed-e0bf3dc10a1a" providerId="ADAL" clId="{74328819-52FC-41C9-AB11-700C22614480}" dt="2023-12-05T10:35:22.979" v="1723" actId="113"/>
        <pc:sldMkLst>
          <pc:docMk/>
          <pc:sldMk cId="1028067267" sldId="287"/>
        </pc:sldMkLst>
        <pc:spChg chg="mod">
          <ac:chgData name="Sylvie LEJEUNE" userId="8823c1f8-2503-4ab2-8aed-e0bf3dc10a1a" providerId="ADAL" clId="{74328819-52FC-41C9-AB11-700C22614480}" dt="2023-12-05T10:35:22.979" v="1723" actId="113"/>
          <ac:spMkLst>
            <pc:docMk/>
            <pc:sldMk cId="1028067267" sldId="287"/>
            <ac:spMk id="2" creationId="{456C75E3-D933-F3B5-9B4D-5D74AAA9D220}"/>
          </ac:spMkLst>
        </pc:spChg>
        <pc:spChg chg="del mod">
          <ac:chgData name="Sylvie LEJEUNE" userId="8823c1f8-2503-4ab2-8aed-e0bf3dc10a1a" providerId="ADAL" clId="{74328819-52FC-41C9-AB11-700C22614480}" dt="2023-11-30T09:42:33.616" v="384" actId="478"/>
          <ac:spMkLst>
            <pc:docMk/>
            <pc:sldMk cId="1028067267" sldId="287"/>
            <ac:spMk id="3" creationId="{84E52A93-0223-561C-6B7E-A2D1B287567E}"/>
          </ac:spMkLst>
        </pc:spChg>
        <pc:spChg chg="del">
          <ac:chgData name="Sylvie LEJEUNE" userId="8823c1f8-2503-4ab2-8aed-e0bf3dc10a1a" providerId="ADAL" clId="{74328819-52FC-41C9-AB11-700C22614480}" dt="2023-11-30T09:44:43.753" v="412" actId="478"/>
          <ac:spMkLst>
            <pc:docMk/>
            <pc:sldMk cId="1028067267" sldId="287"/>
            <ac:spMk id="4" creationId="{C3220C5D-4A8C-F6B5-CB28-208B60392A72}"/>
          </ac:spMkLst>
        </pc:spChg>
        <pc:spChg chg="mod">
          <ac:chgData name="Sylvie LEJEUNE" userId="8823c1f8-2503-4ab2-8aed-e0bf3dc10a1a" providerId="ADAL" clId="{74328819-52FC-41C9-AB11-700C22614480}" dt="2023-11-30T12:52:57.314" v="1592" actId="5793"/>
          <ac:spMkLst>
            <pc:docMk/>
            <pc:sldMk cId="1028067267" sldId="287"/>
            <ac:spMk id="5" creationId="{1C51B6E5-D0C6-BEAA-A919-1F1C1DFB3D67}"/>
          </ac:spMkLst>
        </pc:spChg>
        <pc:spChg chg="add del mod">
          <ac:chgData name="Sylvie LEJEUNE" userId="8823c1f8-2503-4ab2-8aed-e0bf3dc10a1a" providerId="ADAL" clId="{74328819-52FC-41C9-AB11-700C22614480}" dt="2023-11-30T09:43:02.791" v="390" actId="478"/>
          <ac:spMkLst>
            <pc:docMk/>
            <pc:sldMk cId="1028067267" sldId="287"/>
            <ac:spMk id="7" creationId="{0F8AE589-6A2D-20C4-FF36-9AB9F179474B}"/>
          </ac:spMkLst>
        </pc:spChg>
        <pc:picChg chg="add del">
          <ac:chgData name="Sylvie LEJEUNE" userId="8823c1f8-2503-4ab2-8aed-e0bf3dc10a1a" providerId="ADAL" clId="{74328819-52FC-41C9-AB11-700C22614480}" dt="2023-11-30T11:07:47.909" v="964" actId="478"/>
          <ac:picMkLst>
            <pc:docMk/>
            <pc:sldMk cId="1028067267" sldId="287"/>
            <ac:picMk id="1026" creationId="{E58A7220-5085-0BDA-05DA-59E1F07D79E7}"/>
          </ac:picMkLst>
        </pc:picChg>
      </pc:sldChg>
      <pc:sldChg chg="addSp delSp modSp new del mod setBg">
        <pc:chgData name="Sylvie LEJEUNE" userId="8823c1f8-2503-4ab2-8aed-e0bf3dc10a1a" providerId="ADAL" clId="{74328819-52FC-41C9-AB11-700C22614480}" dt="2023-11-30T10:05:24.314" v="778" actId="2696"/>
        <pc:sldMkLst>
          <pc:docMk/>
          <pc:sldMk cId="707331230" sldId="288"/>
        </pc:sldMkLst>
        <pc:spChg chg="mod">
          <ac:chgData name="Sylvie LEJEUNE" userId="8823c1f8-2503-4ab2-8aed-e0bf3dc10a1a" providerId="ADAL" clId="{74328819-52FC-41C9-AB11-700C22614480}" dt="2023-11-30T10:03:59.168" v="759" actId="26606"/>
          <ac:spMkLst>
            <pc:docMk/>
            <pc:sldMk cId="707331230" sldId="288"/>
            <ac:spMk id="2" creationId="{C19D718A-D0F1-1DC1-A889-844865D4B59B}"/>
          </ac:spMkLst>
        </pc:spChg>
        <pc:spChg chg="del">
          <ac:chgData name="Sylvie LEJEUNE" userId="8823c1f8-2503-4ab2-8aed-e0bf3dc10a1a" providerId="ADAL" clId="{74328819-52FC-41C9-AB11-700C22614480}" dt="2023-11-30T09:54:48.923" v="619" actId="478"/>
          <ac:spMkLst>
            <pc:docMk/>
            <pc:sldMk cId="707331230" sldId="288"/>
            <ac:spMk id="3" creationId="{38F9B30E-B0BC-3BCD-B69E-851BD4F0C8FA}"/>
          </ac:spMkLst>
        </pc:spChg>
        <pc:spChg chg="add del mod ord">
          <ac:chgData name="Sylvie LEJEUNE" userId="8823c1f8-2503-4ab2-8aed-e0bf3dc10a1a" providerId="ADAL" clId="{74328819-52FC-41C9-AB11-700C22614480}" dt="2023-11-30T10:03:59.168" v="759" actId="26606"/>
          <ac:spMkLst>
            <pc:docMk/>
            <pc:sldMk cId="707331230" sldId="288"/>
            <ac:spMk id="4" creationId="{E1A3E722-D559-B689-3426-8E4A7001EAA3}"/>
          </ac:spMkLst>
        </pc:spChg>
        <pc:spChg chg="mod ord">
          <ac:chgData name="Sylvie LEJEUNE" userId="8823c1f8-2503-4ab2-8aed-e0bf3dc10a1a" providerId="ADAL" clId="{74328819-52FC-41C9-AB11-700C22614480}" dt="2023-11-30T10:03:59.168" v="759" actId="26606"/>
          <ac:spMkLst>
            <pc:docMk/>
            <pc:sldMk cId="707331230" sldId="288"/>
            <ac:spMk id="5" creationId="{2E52F14E-4918-B188-2DFD-0CDF690D6EDB}"/>
          </ac:spMkLst>
        </pc:spChg>
        <pc:spChg chg="add del">
          <ac:chgData name="Sylvie LEJEUNE" userId="8823c1f8-2503-4ab2-8aed-e0bf3dc10a1a" providerId="ADAL" clId="{74328819-52FC-41C9-AB11-700C22614480}" dt="2023-11-30T10:02:49.265" v="744" actId="26606"/>
          <ac:spMkLst>
            <pc:docMk/>
            <pc:sldMk cId="707331230" sldId="288"/>
            <ac:spMk id="9" creationId="{0DBF1ABE-8590-450D-BB49-BDDCCF3EEA9E}"/>
          </ac:spMkLst>
        </pc:spChg>
        <pc:spChg chg="add del">
          <ac:chgData name="Sylvie LEJEUNE" userId="8823c1f8-2503-4ab2-8aed-e0bf3dc10a1a" providerId="ADAL" clId="{74328819-52FC-41C9-AB11-700C22614480}" dt="2023-11-30T10:02:49.265" v="744" actId="26606"/>
          <ac:spMkLst>
            <pc:docMk/>
            <pc:sldMk cId="707331230" sldId="288"/>
            <ac:spMk id="10" creationId="{F2F014E7-B612-4079-894D-4697468C5BE9}"/>
          </ac:spMkLst>
        </pc:spChg>
        <pc:spChg chg="add del">
          <ac:chgData name="Sylvie LEJEUNE" userId="8823c1f8-2503-4ab2-8aed-e0bf3dc10a1a" providerId="ADAL" clId="{74328819-52FC-41C9-AB11-700C22614480}" dt="2023-11-30T10:02:49.265" v="744" actId="26606"/>
          <ac:spMkLst>
            <pc:docMk/>
            <pc:sldMk cId="707331230" sldId="288"/>
            <ac:spMk id="11" creationId="{5BEB0D00-4F7A-41D8-B15E-B42145EA9315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12" creationId="{8555C5B3-193A-4749-9AFD-682E53CDDE8F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14" creationId="{2EAE06A6-F76A-41C9-827A-C561B004485C}"/>
          </ac:spMkLst>
        </pc:spChg>
        <pc:spChg chg="add del">
          <ac:chgData name="Sylvie LEJEUNE" userId="8823c1f8-2503-4ab2-8aed-e0bf3dc10a1a" providerId="ADAL" clId="{74328819-52FC-41C9-AB11-700C22614480}" dt="2023-11-30T10:03:29.425" v="756" actId="26606"/>
          <ac:spMkLst>
            <pc:docMk/>
            <pc:sldMk cId="707331230" sldId="288"/>
            <ac:spMk id="15" creationId="{DCC231C8-C761-4B31-9B1C-C6D19248C6B3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16" creationId="{89F9D4E8-0639-444B-949B-9518585061AF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18" creationId="{7E3DA7A2-ED70-4BBA-AB72-00AD461FA405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20" creationId="{FC485432-3647-4218-B5D3-15D3FA222B13}"/>
          </ac:spMkLst>
        </pc:spChg>
        <pc:spChg chg="add del">
          <ac:chgData name="Sylvie LEJEUNE" userId="8823c1f8-2503-4ab2-8aed-e0bf3dc10a1a" providerId="ADAL" clId="{74328819-52FC-41C9-AB11-700C22614480}" dt="2023-11-30T10:03:59.149" v="758" actId="26606"/>
          <ac:spMkLst>
            <pc:docMk/>
            <pc:sldMk cId="707331230" sldId="288"/>
            <ac:spMk id="21" creationId="{AD2F5602-6586-46E4-8645-2CDA442ABFEC}"/>
          </ac:spMkLst>
        </pc:spChg>
        <pc:spChg chg="add del">
          <ac:chgData name="Sylvie LEJEUNE" userId="8823c1f8-2503-4ab2-8aed-e0bf3dc10a1a" providerId="ADAL" clId="{74328819-52FC-41C9-AB11-700C22614480}" dt="2023-11-30T10:02:35.305" v="742" actId="26606"/>
          <ac:spMkLst>
            <pc:docMk/>
            <pc:sldMk cId="707331230" sldId="288"/>
            <ac:spMk id="22" creationId="{F4AFDDCA-6ABA-4D23-8A5C-1BF0F4308148}"/>
          </ac:spMkLst>
        </pc:spChg>
        <pc:spChg chg="add del">
          <ac:chgData name="Sylvie LEJEUNE" userId="8823c1f8-2503-4ab2-8aed-e0bf3dc10a1a" providerId="ADAL" clId="{74328819-52FC-41C9-AB11-700C22614480}" dt="2023-11-30T10:03:59.149" v="758" actId="26606"/>
          <ac:spMkLst>
            <pc:docMk/>
            <pc:sldMk cId="707331230" sldId="288"/>
            <ac:spMk id="23" creationId="{99434B85-DB0D-4010-A6A1-147F28D47D3B}"/>
          </ac:spMkLst>
        </pc:spChg>
        <pc:spChg chg="add">
          <ac:chgData name="Sylvie LEJEUNE" userId="8823c1f8-2503-4ab2-8aed-e0bf3dc10a1a" providerId="ADAL" clId="{74328819-52FC-41C9-AB11-700C22614480}" dt="2023-11-30T10:03:59.168" v="759" actId="26606"/>
          <ac:spMkLst>
            <pc:docMk/>
            <pc:sldMk cId="707331230" sldId="288"/>
            <ac:spMk id="28" creationId="{98DED6BC-9A3E-48D4-AD7C-A56D63F547E8}"/>
          </ac:spMkLst>
        </pc:spChg>
        <pc:spChg chg="add">
          <ac:chgData name="Sylvie LEJEUNE" userId="8823c1f8-2503-4ab2-8aed-e0bf3dc10a1a" providerId="ADAL" clId="{74328819-52FC-41C9-AB11-700C22614480}" dt="2023-11-30T10:03:59.168" v="759" actId="26606"/>
          <ac:spMkLst>
            <pc:docMk/>
            <pc:sldMk cId="707331230" sldId="288"/>
            <ac:spMk id="29" creationId="{6B6E033A-DB2E-49B8-B600-B38E0C280263}"/>
          </ac:spMkLst>
        </pc:spChg>
        <pc:grpChg chg="add del">
          <ac:chgData name="Sylvie LEJEUNE" userId="8823c1f8-2503-4ab2-8aed-e0bf3dc10a1a" providerId="ADAL" clId="{74328819-52FC-41C9-AB11-700C22614480}" dt="2023-11-30T10:03:59.149" v="758" actId="26606"/>
          <ac:grpSpMkLst>
            <pc:docMk/>
            <pc:sldMk cId="707331230" sldId="288"/>
            <ac:grpSpMk id="24" creationId="{F2E5F4F0-80C0-49F3-84A2-453DE42F2074}"/>
          </ac:grpSpMkLst>
        </pc:grpChg>
        <pc:picChg chg="add del mod">
          <ac:chgData name="Sylvie LEJEUNE" userId="8823c1f8-2503-4ab2-8aed-e0bf3dc10a1a" providerId="ADAL" clId="{74328819-52FC-41C9-AB11-700C22614480}" dt="2023-11-30T10:03:59.168" v="759" actId="26606"/>
          <ac:picMkLst>
            <pc:docMk/>
            <pc:sldMk cId="707331230" sldId="288"/>
            <ac:picMk id="7" creationId="{E447F309-662F-0B3C-4C4D-F03F1AC39957}"/>
          </ac:picMkLst>
        </pc:picChg>
        <pc:picChg chg="add del mod">
          <ac:chgData name="Sylvie LEJEUNE" userId="8823c1f8-2503-4ab2-8aed-e0bf3dc10a1a" providerId="ADAL" clId="{74328819-52FC-41C9-AB11-700C22614480}" dt="2023-11-30T10:03:06.125" v="751" actId="22"/>
          <ac:picMkLst>
            <pc:docMk/>
            <pc:sldMk cId="707331230" sldId="288"/>
            <ac:picMk id="13" creationId="{4F6F7071-BEBF-C45D-9D8A-22EB2C8C06FB}"/>
          </ac:picMkLst>
        </pc:picChg>
      </pc:sldChg>
      <pc:sldChg chg="addSp delSp modSp add mod ord">
        <pc:chgData name="Sylvie LEJEUNE" userId="8823c1f8-2503-4ab2-8aed-e0bf3dc10a1a" providerId="ADAL" clId="{74328819-52FC-41C9-AB11-700C22614480}" dt="2023-11-30T12:54:07.985" v="1596" actId="113"/>
        <pc:sldMkLst>
          <pc:docMk/>
          <pc:sldMk cId="1726838267" sldId="289"/>
        </pc:sldMkLst>
        <pc:spChg chg="mod">
          <ac:chgData name="Sylvie LEJEUNE" userId="8823c1f8-2503-4ab2-8aed-e0bf3dc10a1a" providerId="ADAL" clId="{74328819-52FC-41C9-AB11-700C22614480}" dt="2023-11-30T10:05:38.272" v="783" actId="115"/>
          <ac:spMkLst>
            <pc:docMk/>
            <pc:sldMk cId="1726838267" sldId="289"/>
            <ac:spMk id="2" creationId="{AB7DEBC7-97D8-0AA2-8B2E-68A8DB2500B8}"/>
          </ac:spMkLst>
        </pc:spChg>
        <pc:spChg chg="mod">
          <ac:chgData name="Sylvie LEJEUNE" userId="8823c1f8-2503-4ab2-8aed-e0bf3dc10a1a" providerId="ADAL" clId="{74328819-52FC-41C9-AB11-700C22614480}" dt="2023-11-30T12:54:07.985" v="1596" actId="113"/>
          <ac:spMkLst>
            <pc:docMk/>
            <pc:sldMk cId="1726838267" sldId="289"/>
            <ac:spMk id="3" creationId="{A78BDEFC-5032-4A2C-55B6-6235348020D7}"/>
          </ac:spMkLst>
        </pc:spChg>
        <pc:spChg chg="del">
          <ac:chgData name="Sylvie LEJEUNE" userId="8823c1f8-2503-4ab2-8aed-e0bf3dc10a1a" providerId="ADAL" clId="{74328819-52FC-41C9-AB11-700C22614480}" dt="2023-11-30T10:05:18.844" v="777" actId="478"/>
          <ac:spMkLst>
            <pc:docMk/>
            <pc:sldMk cId="1726838267" sldId="289"/>
            <ac:spMk id="4" creationId="{D23914C1-8333-CED5-B800-1B8B235DBDA6}"/>
          </ac:spMkLst>
        </pc:spChg>
        <pc:picChg chg="del">
          <ac:chgData name="Sylvie LEJEUNE" userId="8823c1f8-2503-4ab2-8aed-e0bf3dc10a1a" providerId="ADAL" clId="{74328819-52FC-41C9-AB11-700C22614480}" dt="2023-11-30T10:04:29.004" v="761" actId="478"/>
          <ac:picMkLst>
            <pc:docMk/>
            <pc:sldMk cId="1726838267" sldId="289"/>
            <ac:picMk id="6" creationId="{E55A9F7A-ADB1-3F0A-5669-74122ED935BD}"/>
          </ac:picMkLst>
        </pc:picChg>
        <pc:picChg chg="add mod">
          <ac:chgData name="Sylvie LEJEUNE" userId="8823c1f8-2503-4ab2-8aed-e0bf3dc10a1a" providerId="ADAL" clId="{74328819-52FC-41C9-AB11-700C22614480}" dt="2023-11-30T10:04:37.994" v="765" actId="1076"/>
          <ac:picMkLst>
            <pc:docMk/>
            <pc:sldMk cId="1726838267" sldId="289"/>
            <ac:picMk id="7" creationId="{C216987F-6F4F-743C-46BA-2C8E2B889A99}"/>
          </ac:picMkLst>
        </pc:picChg>
      </pc:sldChg>
      <pc:sldChg chg="addSp delSp modSp add mod">
        <pc:chgData name="Sylvie LEJEUNE" userId="8823c1f8-2503-4ab2-8aed-e0bf3dc10a1a" providerId="ADAL" clId="{74328819-52FC-41C9-AB11-700C22614480}" dt="2023-11-30T12:49:47.445" v="1534" actId="1076"/>
        <pc:sldMkLst>
          <pc:docMk/>
          <pc:sldMk cId="2160865214" sldId="290"/>
        </pc:sldMkLst>
        <pc:spChg chg="mod">
          <ac:chgData name="Sylvie LEJEUNE" userId="8823c1f8-2503-4ab2-8aed-e0bf3dc10a1a" providerId="ADAL" clId="{74328819-52FC-41C9-AB11-700C22614480}" dt="2023-11-30T11:09:51.949" v="983" actId="20577"/>
          <ac:spMkLst>
            <pc:docMk/>
            <pc:sldMk cId="2160865214" sldId="290"/>
            <ac:spMk id="2" creationId="{AB7DEBC7-97D8-0AA2-8B2E-68A8DB2500B8}"/>
          </ac:spMkLst>
        </pc:spChg>
        <pc:spChg chg="mod">
          <ac:chgData name="Sylvie LEJEUNE" userId="8823c1f8-2503-4ab2-8aed-e0bf3dc10a1a" providerId="ADAL" clId="{74328819-52FC-41C9-AB11-700C22614480}" dt="2023-11-30T12:45:46.007" v="1527" actId="113"/>
          <ac:spMkLst>
            <pc:docMk/>
            <pc:sldMk cId="2160865214" sldId="290"/>
            <ac:spMk id="3" creationId="{A78BDEFC-5032-4A2C-55B6-6235348020D7}"/>
          </ac:spMkLst>
        </pc:spChg>
        <pc:spChg chg="del">
          <ac:chgData name="Sylvie LEJEUNE" userId="8823c1f8-2503-4ab2-8aed-e0bf3dc10a1a" providerId="ADAL" clId="{74328819-52FC-41C9-AB11-700C22614480}" dt="2023-11-30T10:09:09.435" v="905" actId="478"/>
          <ac:spMkLst>
            <pc:docMk/>
            <pc:sldMk cId="2160865214" sldId="290"/>
            <ac:spMk id="4" creationId="{D23914C1-8333-CED5-B800-1B8B235DBDA6}"/>
          </ac:spMkLst>
        </pc:spChg>
        <pc:picChg chg="del">
          <ac:chgData name="Sylvie LEJEUNE" userId="8823c1f8-2503-4ab2-8aed-e0bf3dc10a1a" providerId="ADAL" clId="{74328819-52FC-41C9-AB11-700C22614480}" dt="2023-11-30T10:08:53.783" v="904" actId="478"/>
          <ac:picMkLst>
            <pc:docMk/>
            <pc:sldMk cId="2160865214" sldId="290"/>
            <ac:picMk id="6" creationId="{E55A9F7A-ADB1-3F0A-5669-74122ED935BD}"/>
          </ac:picMkLst>
        </pc:picChg>
        <pc:picChg chg="add mod">
          <ac:chgData name="Sylvie LEJEUNE" userId="8823c1f8-2503-4ab2-8aed-e0bf3dc10a1a" providerId="ADAL" clId="{74328819-52FC-41C9-AB11-700C22614480}" dt="2023-11-30T10:56:22.413" v="956" actId="1076"/>
          <ac:picMkLst>
            <pc:docMk/>
            <pc:sldMk cId="2160865214" sldId="290"/>
            <ac:picMk id="7" creationId="{BC730CE5-1009-3DD9-D501-8DDA52D59244}"/>
          </ac:picMkLst>
        </pc:picChg>
        <pc:picChg chg="add mod">
          <ac:chgData name="Sylvie LEJEUNE" userId="8823c1f8-2503-4ab2-8aed-e0bf3dc10a1a" providerId="ADAL" clId="{74328819-52FC-41C9-AB11-700C22614480}" dt="2023-11-30T10:56:35.573" v="960" actId="1076"/>
          <ac:picMkLst>
            <pc:docMk/>
            <pc:sldMk cId="2160865214" sldId="290"/>
            <ac:picMk id="8" creationId="{6ACD479D-5C52-5B9B-6795-A1F93D6477E0}"/>
          </ac:picMkLst>
        </pc:picChg>
        <pc:picChg chg="add mod">
          <ac:chgData name="Sylvie LEJEUNE" userId="8823c1f8-2503-4ab2-8aed-e0bf3dc10a1a" providerId="ADAL" clId="{74328819-52FC-41C9-AB11-700C22614480}" dt="2023-11-30T10:56:33.023" v="959" actId="1076"/>
          <ac:picMkLst>
            <pc:docMk/>
            <pc:sldMk cId="2160865214" sldId="290"/>
            <ac:picMk id="9" creationId="{797210E1-EAC7-14F0-4A4D-37E2A80BFDA9}"/>
          </ac:picMkLst>
        </pc:picChg>
        <pc:picChg chg="add mod">
          <ac:chgData name="Sylvie LEJEUNE" userId="8823c1f8-2503-4ab2-8aed-e0bf3dc10a1a" providerId="ADAL" clId="{74328819-52FC-41C9-AB11-700C22614480}" dt="2023-11-30T10:56:36.962" v="961" actId="1076"/>
          <ac:picMkLst>
            <pc:docMk/>
            <pc:sldMk cId="2160865214" sldId="290"/>
            <ac:picMk id="10" creationId="{C0826D87-8C86-D601-2E19-FA22393B194F}"/>
          </ac:picMkLst>
        </pc:picChg>
        <pc:picChg chg="add del mod">
          <ac:chgData name="Sylvie LEJEUNE" userId="8823c1f8-2503-4ab2-8aed-e0bf3dc10a1a" providerId="ADAL" clId="{74328819-52FC-41C9-AB11-700C22614480}" dt="2023-11-30T12:47:37.292" v="1528" actId="478"/>
          <ac:picMkLst>
            <pc:docMk/>
            <pc:sldMk cId="2160865214" sldId="290"/>
            <ac:picMk id="12" creationId="{0422B8BE-22D6-13C2-CB7D-71616A8E3C12}"/>
          </ac:picMkLst>
        </pc:picChg>
        <pc:picChg chg="add del mod">
          <ac:chgData name="Sylvie LEJEUNE" userId="8823c1f8-2503-4ab2-8aed-e0bf3dc10a1a" providerId="ADAL" clId="{74328819-52FC-41C9-AB11-700C22614480}" dt="2023-11-30T12:49:42.966" v="1533" actId="478"/>
          <ac:picMkLst>
            <pc:docMk/>
            <pc:sldMk cId="2160865214" sldId="290"/>
            <ac:picMk id="14" creationId="{2197C37A-4646-0FCA-E502-334CD049B44B}"/>
          </ac:picMkLst>
        </pc:picChg>
        <pc:picChg chg="add mod">
          <ac:chgData name="Sylvie LEJEUNE" userId="8823c1f8-2503-4ab2-8aed-e0bf3dc10a1a" providerId="ADAL" clId="{74328819-52FC-41C9-AB11-700C22614480}" dt="2023-11-30T12:49:47.445" v="1534" actId="1076"/>
          <ac:picMkLst>
            <pc:docMk/>
            <pc:sldMk cId="2160865214" sldId="290"/>
            <ac:picMk id="21" creationId="{F8793B36-290D-6929-C2D5-A30600A7F824}"/>
          </ac:picMkLst>
        </pc:picChg>
      </pc:sldChg>
      <pc:sldChg chg="addSp delSp modSp new mod ord">
        <pc:chgData name="Sylvie LEJEUNE" userId="8823c1f8-2503-4ab2-8aed-e0bf3dc10a1a" providerId="ADAL" clId="{74328819-52FC-41C9-AB11-700C22614480}" dt="2023-12-05T10:32:45.247" v="1716" actId="478"/>
        <pc:sldMkLst>
          <pc:docMk/>
          <pc:sldMk cId="2938654431" sldId="291"/>
        </pc:sldMkLst>
        <pc:spChg chg="del">
          <ac:chgData name="Sylvie LEJEUNE" userId="8823c1f8-2503-4ab2-8aed-e0bf3dc10a1a" providerId="ADAL" clId="{74328819-52FC-41C9-AB11-700C22614480}" dt="2023-12-05T10:14:54.110" v="1703"/>
          <ac:spMkLst>
            <pc:docMk/>
            <pc:sldMk cId="2938654431" sldId="291"/>
            <ac:spMk id="2" creationId="{034F5384-FC2E-F0E5-1A51-DD24024D2EFD}"/>
          </ac:spMkLst>
        </pc:spChg>
        <pc:spChg chg="del">
          <ac:chgData name="Sylvie LEJEUNE" userId="8823c1f8-2503-4ab2-8aed-e0bf3dc10a1a" providerId="ADAL" clId="{74328819-52FC-41C9-AB11-700C22614480}" dt="2023-12-05T10:15:16.804" v="1708" actId="478"/>
          <ac:spMkLst>
            <pc:docMk/>
            <pc:sldMk cId="2938654431" sldId="291"/>
            <ac:spMk id="3" creationId="{5D8A78CD-4C4C-A10E-928D-C41D5257DFBA}"/>
          </ac:spMkLst>
        </pc:spChg>
        <pc:spChg chg="del">
          <ac:chgData name="Sylvie LEJEUNE" userId="8823c1f8-2503-4ab2-8aed-e0bf3dc10a1a" providerId="ADAL" clId="{74328819-52FC-41C9-AB11-700C22614480}" dt="2023-12-05T10:32:45.247" v="1716" actId="478"/>
          <ac:spMkLst>
            <pc:docMk/>
            <pc:sldMk cId="2938654431" sldId="291"/>
            <ac:spMk id="4" creationId="{855EE8CC-E076-1C95-6ADE-4B8CF3045516}"/>
          </ac:spMkLst>
        </pc:spChg>
        <pc:spChg chg="add mod">
          <ac:chgData name="Sylvie LEJEUNE" userId="8823c1f8-2503-4ab2-8aed-e0bf3dc10a1a" providerId="ADAL" clId="{74328819-52FC-41C9-AB11-700C22614480}" dt="2023-12-05T10:32:11.551" v="1715" actId="14100"/>
          <ac:spMkLst>
            <pc:docMk/>
            <pc:sldMk cId="2938654431" sldId="291"/>
            <ac:spMk id="6" creationId="{FCCB8C9C-28D6-001C-35D9-17393D5BD075}"/>
          </ac:spMkLst>
        </pc:spChg>
      </pc:sldChg>
    </pc:docChg>
  </pc:docChgLst>
  <pc:docChgLst>
    <pc:chgData name="Sylvie LEJEUNE" userId="8823c1f8-2503-4ab2-8aed-e0bf3dc10a1a" providerId="ADAL" clId="{1DED85CA-A739-4E98-A2D9-101124E5B47C}"/>
    <pc:docChg chg="undo custSel addSld delSld modSld sldOrd">
      <pc:chgData name="Sylvie LEJEUNE" userId="8823c1f8-2503-4ab2-8aed-e0bf3dc10a1a" providerId="ADAL" clId="{1DED85CA-A739-4E98-A2D9-101124E5B47C}" dt="2023-11-06T13:12:45.617" v="1756" actId="5793"/>
      <pc:docMkLst>
        <pc:docMk/>
      </pc:docMkLst>
      <pc:sldChg chg="modSp mod">
        <pc:chgData name="Sylvie LEJEUNE" userId="8823c1f8-2503-4ab2-8aed-e0bf3dc10a1a" providerId="ADAL" clId="{1DED85CA-A739-4E98-A2D9-101124E5B47C}" dt="2023-10-16T11:04:25.475" v="1181" actId="27636"/>
        <pc:sldMkLst>
          <pc:docMk/>
          <pc:sldMk cId="3081654501" sldId="256"/>
        </pc:sldMkLst>
        <pc:spChg chg="mod">
          <ac:chgData name="Sylvie LEJEUNE" userId="8823c1f8-2503-4ab2-8aed-e0bf3dc10a1a" providerId="ADAL" clId="{1DED85CA-A739-4E98-A2D9-101124E5B47C}" dt="2023-10-16T11:04:25.475" v="1181" actId="27636"/>
          <ac:spMkLst>
            <pc:docMk/>
            <pc:sldMk cId="3081654501" sldId="256"/>
            <ac:spMk id="3" creationId="{91FA5A25-D036-B7D3-DB48-DFF50F46661D}"/>
          </ac:spMkLst>
        </pc:spChg>
      </pc:sldChg>
      <pc:sldChg chg="modSp mod">
        <pc:chgData name="Sylvie LEJEUNE" userId="8823c1f8-2503-4ab2-8aed-e0bf3dc10a1a" providerId="ADAL" clId="{1DED85CA-A739-4E98-A2D9-101124E5B47C}" dt="2023-11-06T12:50:13.840" v="1469" actId="20577"/>
        <pc:sldMkLst>
          <pc:docMk/>
          <pc:sldMk cId="1838194152" sldId="257"/>
        </pc:sldMkLst>
        <pc:spChg chg="mod">
          <ac:chgData name="Sylvie LEJEUNE" userId="8823c1f8-2503-4ab2-8aed-e0bf3dc10a1a" providerId="ADAL" clId="{1DED85CA-A739-4E98-A2D9-101124E5B47C}" dt="2023-10-16T07:45:15.747" v="15" actId="20577"/>
          <ac:spMkLst>
            <pc:docMk/>
            <pc:sldMk cId="1838194152" sldId="257"/>
            <ac:spMk id="2" creationId="{9F020FBD-0B13-C14E-318A-492725901777}"/>
          </ac:spMkLst>
        </pc:spChg>
        <pc:spChg chg="mod">
          <ac:chgData name="Sylvie LEJEUNE" userId="8823c1f8-2503-4ab2-8aed-e0bf3dc10a1a" providerId="ADAL" clId="{1DED85CA-A739-4E98-A2D9-101124E5B47C}" dt="2023-11-06T12:50:13.840" v="1469" actId="20577"/>
          <ac:spMkLst>
            <pc:docMk/>
            <pc:sldMk cId="1838194152" sldId="257"/>
            <ac:spMk id="3" creationId="{8876CFD6-B82F-3102-52BD-05D48C18D49C}"/>
          </ac:spMkLst>
        </pc:spChg>
      </pc:sldChg>
      <pc:sldChg chg="del ord">
        <pc:chgData name="Sylvie LEJEUNE" userId="8823c1f8-2503-4ab2-8aed-e0bf3dc10a1a" providerId="ADAL" clId="{1DED85CA-A739-4E98-A2D9-101124E5B47C}" dt="2023-10-23T10:21:19.484" v="1374" actId="2696"/>
        <pc:sldMkLst>
          <pc:docMk/>
          <pc:sldMk cId="3380971738" sldId="258"/>
        </pc:sldMkLst>
      </pc:sldChg>
      <pc:sldChg chg="delSp del mod ord">
        <pc:chgData name="Sylvie LEJEUNE" userId="8823c1f8-2503-4ab2-8aed-e0bf3dc10a1a" providerId="ADAL" clId="{1DED85CA-A739-4E98-A2D9-101124E5B47C}" dt="2023-11-06T12:54:33.501" v="1557" actId="2696"/>
        <pc:sldMkLst>
          <pc:docMk/>
          <pc:sldMk cId="3320095843" sldId="259"/>
        </pc:sldMkLst>
        <pc:picChg chg="del">
          <ac:chgData name="Sylvie LEJEUNE" userId="8823c1f8-2503-4ab2-8aed-e0bf3dc10a1a" providerId="ADAL" clId="{1DED85CA-A739-4E98-A2D9-101124E5B47C}" dt="2023-10-23T10:17:47.508" v="1280" actId="21"/>
          <ac:picMkLst>
            <pc:docMk/>
            <pc:sldMk cId="3320095843" sldId="259"/>
            <ac:picMk id="2" creationId="{0284D3F6-C434-FC8A-A7F6-1D0F6D3EB0A1}"/>
          </ac:picMkLst>
        </pc:picChg>
      </pc:sldChg>
      <pc:sldChg chg="del ord">
        <pc:chgData name="Sylvie LEJEUNE" userId="8823c1f8-2503-4ab2-8aed-e0bf3dc10a1a" providerId="ADAL" clId="{1DED85CA-A739-4E98-A2D9-101124E5B47C}" dt="2023-10-23T10:19:43.160" v="1327" actId="2696"/>
        <pc:sldMkLst>
          <pc:docMk/>
          <pc:sldMk cId="2104793955" sldId="260"/>
        </pc:sldMkLst>
      </pc:sldChg>
      <pc:sldChg chg="delSp del mod ord">
        <pc:chgData name="Sylvie LEJEUNE" userId="8823c1f8-2503-4ab2-8aed-e0bf3dc10a1a" providerId="ADAL" clId="{1DED85CA-A739-4E98-A2D9-101124E5B47C}" dt="2023-10-23T10:18:44.888" v="1307" actId="2696"/>
        <pc:sldMkLst>
          <pc:docMk/>
          <pc:sldMk cId="3992872459" sldId="261"/>
        </pc:sldMkLst>
        <pc:picChg chg="del">
          <ac:chgData name="Sylvie LEJEUNE" userId="8823c1f8-2503-4ab2-8aed-e0bf3dc10a1a" providerId="ADAL" clId="{1DED85CA-A739-4E98-A2D9-101124E5B47C}" dt="2023-10-23T10:18:33.101" v="1304" actId="21"/>
          <ac:picMkLst>
            <pc:docMk/>
            <pc:sldMk cId="3992872459" sldId="261"/>
            <ac:picMk id="2" creationId="{3D7E47A1-E40B-95BF-B8D4-EFF1CDE9ACE3}"/>
          </ac:picMkLst>
        </pc:picChg>
      </pc:sldChg>
      <pc:sldChg chg="modSp mod ord">
        <pc:chgData name="Sylvie LEJEUNE" userId="8823c1f8-2503-4ab2-8aed-e0bf3dc10a1a" providerId="ADAL" clId="{1DED85CA-A739-4E98-A2D9-101124E5B47C}" dt="2023-11-06T12:55:29.020" v="1573" actId="5793"/>
        <pc:sldMkLst>
          <pc:docMk/>
          <pc:sldMk cId="1466841766" sldId="262"/>
        </pc:sldMkLst>
        <pc:spChg chg="mod">
          <ac:chgData name="Sylvie LEJEUNE" userId="8823c1f8-2503-4ab2-8aed-e0bf3dc10a1a" providerId="ADAL" clId="{1DED85CA-A739-4E98-A2D9-101124E5B47C}" dt="2023-11-06T12:55:18.936" v="1569" actId="14100"/>
          <ac:spMkLst>
            <pc:docMk/>
            <pc:sldMk cId="1466841766" sldId="262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5:29.020" v="1573" actId="5793"/>
          <ac:spMkLst>
            <pc:docMk/>
            <pc:sldMk cId="1466841766" sldId="262"/>
            <ac:spMk id="5" creationId="{58EFA3C2-B576-688F-90DC-06F8AF73FC01}"/>
          </ac:spMkLst>
        </pc:spChg>
      </pc:sldChg>
      <pc:sldChg chg="addSp delSp modSp mod">
        <pc:chgData name="Sylvie LEJEUNE" userId="8823c1f8-2503-4ab2-8aed-e0bf3dc10a1a" providerId="ADAL" clId="{1DED85CA-A739-4E98-A2D9-101124E5B47C}" dt="2023-11-06T12:54:58.041" v="1563" actId="5793"/>
        <pc:sldMkLst>
          <pc:docMk/>
          <pc:sldMk cId="3038426389" sldId="263"/>
        </pc:sldMkLst>
        <pc:spChg chg="mod">
          <ac:chgData name="Sylvie LEJEUNE" userId="8823c1f8-2503-4ab2-8aed-e0bf3dc10a1a" providerId="ADAL" clId="{1DED85CA-A739-4E98-A2D9-101124E5B47C}" dt="2023-11-06T12:54:50.508" v="1560" actId="14100"/>
          <ac:spMkLst>
            <pc:docMk/>
            <pc:sldMk cId="3038426389" sldId="263"/>
            <ac:spMk id="3" creationId="{249AFB70-8EA6-23CE-21BF-310F2981C0BC}"/>
          </ac:spMkLst>
        </pc:spChg>
        <pc:spChg chg="mod ord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4" creationId="{DD737D6D-8F75-B9B3-59EC-F797A9C4BE67}"/>
          </ac:spMkLst>
        </pc:spChg>
        <pc:spChg chg="mod">
          <ac:chgData name="Sylvie LEJEUNE" userId="8823c1f8-2503-4ab2-8aed-e0bf3dc10a1a" providerId="ADAL" clId="{1DED85CA-A739-4E98-A2D9-101124E5B47C}" dt="2023-11-06T12:54:58.041" v="1563" actId="5793"/>
          <ac:spMkLst>
            <pc:docMk/>
            <pc:sldMk cId="3038426389" sldId="263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7" creationId="{85B5874E-FCD6-FDBE-3E0E-708DEF59602C}"/>
          </ac:spMkLst>
        </pc:spChg>
        <pc:spChg chg="add del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13" creationId="{9B7AD9F6-8CE7-4299-8FC6-328F4DCD3FF9}"/>
          </ac:spMkLst>
        </pc:spChg>
        <pc:spChg chg="add del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15" creationId="{F49775AF-8896-43EE-92C6-83497D6DC56F}"/>
          </ac:spMkLst>
        </pc:spChg>
        <pc:spChg chg="add del">
          <ac:chgData name="Sylvie LEJEUNE" userId="8823c1f8-2503-4ab2-8aed-e0bf3dc10a1a" providerId="ADAL" clId="{1DED85CA-A739-4E98-A2D9-101124E5B47C}" dt="2023-10-23T10:16:15.400" v="1250" actId="26606"/>
          <ac:spMkLst>
            <pc:docMk/>
            <pc:sldMk cId="3038426389" sldId="263"/>
            <ac:spMk id="17" creationId="{47942995-B07F-4636-9A06-C6A104B260A8}"/>
          </ac:spMkLst>
        </pc:spChg>
        <pc:spChg chg="add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19" creationId="{91DC6ABD-215C-4EA8-A483-CEF5B99AB385}"/>
          </ac:spMkLst>
        </pc:spChg>
        <pc:spChg chg="add del">
          <ac:chgData name="Sylvie LEJEUNE" userId="8823c1f8-2503-4ab2-8aed-e0bf3dc10a1a" providerId="ADAL" clId="{1DED85CA-A739-4E98-A2D9-101124E5B47C}" dt="2023-10-23T10:16:09.780" v="1248" actId="26606"/>
          <ac:spMkLst>
            <pc:docMk/>
            <pc:sldMk cId="3038426389" sldId="263"/>
            <ac:spMk id="20" creationId="{47942995-B07F-4636-9A06-C6A104B260A8}"/>
          </ac:spMkLst>
        </pc:spChg>
        <pc:spChg chg="add">
          <ac:chgData name="Sylvie LEJEUNE" userId="8823c1f8-2503-4ab2-8aed-e0bf3dc10a1a" providerId="ADAL" clId="{1DED85CA-A739-4E98-A2D9-101124E5B47C}" dt="2023-10-23T10:16:27.995" v="1253" actId="26606"/>
          <ac:spMkLst>
            <pc:docMk/>
            <pc:sldMk cId="3038426389" sldId="263"/>
            <ac:spMk id="26" creationId="{04357C93-F0CB-4A1C-8F77-4E9063789819}"/>
          </ac:spMkLst>
        </pc:spChg>
        <pc:spChg chg="add del">
          <ac:chgData name="Sylvie LEJEUNE" userId="8823c1f8-2503-4ab2-8aed-e0bf3dc10a1a" providerId="ADAL" clId="{1DED85CA-A739-4E98-A2D9-101124E5B47C}" dt="2023-10-23T10:16:09.780" v="1248" actId="26606"/>
          <ac:spMkLst>
            <pc:docMk/>
            <pc:sldMk cId="3038426389" sldId="263"/>
            <ac:spMk id="27" creationId="{B81933D1-5615-42C7-9C0B-4EB7105CCE2D}"/>
          </ac:spMkLst>
        </pc:spChg>
        <pc:spChg chg="add del">
          <ac:chgData name="Sylvie LEJEUNE" userId="8823c1f8-2503-4ab2-8aed-e0bf3dc10a1a" providerId="ADAL" clId="{1DED85CA-A739-4E98-A2D9-101124E5B47C}" dt="2023-10-23T10:16:15.400" v="1250" actId="26606"/>
          <ac:spMkLst>
            <pc:docMk/>
            <pc:sldMk cId="3038426389" sldId="263"/>
            <ac:spMk id="28" creationId="{B81933D1-5615-42C7-9C0B-4EB7105CCE2D}"/>
          </ac:spMkLst>
        </pc:spChg>
        <pc:spChg chg="add del">
          <ac:chgData name="Sylvie LEJEUNE" userId="8823c1f8-2503-4ab2-8aed-e0bf3dc10a1a" providerId="ADAL" clId="{1DED85CA-A739-4E98-A2D9-101124E5B47C}" dt="2023-10-23T10:16:09.780" v="1248" actId="26606"/>
          <ac:spMkLst>
            <pc:docMk/>
            <pc:sldMk cId="3038426389" sldId="263"/>
            <ac:spMk id="29" creationId="{19C9EAEA-39D0-4B0E-A0EB-51E7B26740B1}"/>
          </ac:spMkLst>
        </pc:spChg>
        <pc:spChg chg="add del">
          <ac:chgData name="Sylvie LEJEUNE" userId="8823c1f8-2503-4ab2-8aed-e0bf3dc10a1a" providerId="ADAL" clId="{1DED85CA-A739-4E98-A2D9-101124E5B47C}" dt="2023-10-23T10:16:15.400" v="1250" actId="26606"/>
          <ac:spMkLst>
            <pc:docMk/>
            <pc:sldMk cId="3038426389" sldId="263"/>
            <ac:spMk id="30" creationId="{19C9EAEA-39D0-4B0E-A0EB-51E7B26740B1}"/>
          </ac:spMkLst>
        </pc:spChg>
        <pc:spChg chg="add del">
          <ac:chgData name="Sylvie LEJEUNE" userId="8823c1f8-2503-4ab2-8aed-e0bf3dc10a1a" providerId="ADAL" clId="{1DED85CA-A739-4E98-A2D9-101124E5B47C}" dt="2023-10-23T10:16:21.057" v="1252" actId="26606"/>
          <ac:spMkLst>
            <pc:docMk/>
            <pc:sldMk cId="3038426389" sldId="263"/>
            <ac:spMk id="31" creationId="{47942995-B07F-4636-9A06-C6A104B260A8}"/>
          </ac:spMkLst>
        </pc:spChg>
        <pc:spChg chg="add del">
          <ac:chgData name="Sylvie LEJEUNE" userId="8823c1f8-2503-4ab2-8aed-e0bf3dc10a1a" providerId="ADAL" clId="{1DED85CA-A739-4E98-A2D9-101124E5B47C}" dt="2023-10-23T10:16:21.057" v="1252" actId="26606"/>
          <ac:spMkLst>
            <pc:docMk/>
            <pc:sldMk cId="3038426389" sldId="263"/>
            <ac:spMk id="33" creationId="{B81933D1-5615-42C7-9C0B-4EB7105CCE2D}"/>
          </ac:spMkLst>
        </pc:spChg>
        <pc:spChg chg="add del">
          <ac:chgData name="Sylvie LEJEUNE" userId="8823c1f8-2503-4ab2-8aed-e0bf3dc10a1a" providerId="ADAL" clId="{1DED85CA-A739-4E98-A2D9-101124E5B47C}" dt="2023-10-23T10:16:21.057" v="1252" actId="26606"/>
          <ac:spMkLst>
            <pc:docMk/>
            <pc:sldMk cId="3038426389" sldId="263"/>
            <ac:spMk id="34" creationId="{19C9EAEA-39D0-4B0E-A0EB-51E7B26740B1}"/>
          </ac:spMkLst>
        </pc:spChg>
        <pc:grpChg chg="add del">
          <ac:chgData name="Sylvie LEJEUNE" userId="8823c1f8-2503-4ab2-8aed-e0bf3dc10a1a" providerId="ADAL" clId="{1DED85CA-A739-4E98-A2D9-101124E5B47C}" dt="2023-10-23T10:16:15.400" v="1250" actId="26606"/>
          <ac:grpSpMkLst>
            <pc:docMk/>
            <pc:sldMk cId="3038426389" sldId="263"/>
            <ac:grpSpMk id="18" creationId="{032D8612-31EB-44CF-A1D0-14FD4C705424}"/>
          </ac:grpSpMkLst>
        </pc:grpChg>
        <pc:grpChg chg="add">
          <ac:chgData name="Sylvie LEJEUNE" userId="8823c1f8-2503-4ab2-8aed-e0bf3dc10a1a" providerId="ADAL" clId="{1DED85CA-A739-4E98-A2D9-101124E5B47C}" dt="2023-10-23T10:16:27.995" v="1253" actId="26606"/>
          <ac:grpSpMkLst>
            <pc:docMk/>
            <pc:sldMk cId="3038426389" sldId="263"/>
            <ac:grpSpMk id="21" creationId="{3AF6A671-C637-4547-85F4-51B6D1881399}"/>
          </ac:grpSpMkLst>
        </pc:grpChg>
        <pc:grpChg chg="add del">
          <ac:chgData name="Sylvie LEJEUNE" userId="8823c1f8-2503-4ab2-8aed-e0bf3dc10a1a" providerId="ADAL" clId="{1DED85CA-A739-4E98-A2D9-101124E5B47C}" dt="2023-10-23T10:16:09.780" v="1248" actId="26606"/>
          <ac:grpSpMkLst>
            <pc:docMk/>
            <pc:sldMk cId="3038426389" sldId="263"/>
            <ac:grpSpMk id="22" creationId="{032D8612-31EB-44CF-A1D0-14FD4C705424}"/>
          </ac:grpSpMkLst>
        </pc:grpChg>
        <pc:grpChg chg="add del">
          <ac:chgData name="Sylvie LEJEUNE" userId="8823c1f8-2503-4ab2-8aed-e0bf3dc10a1a" providerId="ADAL" clId="{1DED85CA-A739-4E98-A2D9-101124E5B47C}" dt="2023-10-23T10:16:21.057" v="1252" actId="26606"/>
          <ac:grpSpMkLst>
            <pc:docMk/>
            <pc:sldMk cId="3038426389" sldId="263"/>
            <ac:grpSpMk id="32" creationId="{032D8612-31EB-44CF-A1D0-14FD4C705424}"/>
          </ac:grpSpMkLst>
        </pc:grpChg>
        <pc:picChg chg="mod">
          <ac:chgData name="Sylvie LEJEUNE" userId="8823c1f8-2503-4ab2-8aed-e0bf3dc10a1a" providerId="ADAL" clId="{1DED85CA-A739-4E98-A2D9-101124E5B47C}" dt="2023-10-23T10:16:58.153" v="1255" actId="1076"/>
          <ac:picMkLst>
            <pc:docMk/>
            <pc:sldMk cId="3038426389" sldId="263"/>
            <ac:picMk id="8" creationId="{0D2EAB8F-CA8F-C0AD-55FB-1E3E2C172521}"/>
          </ac:picMkLst>
        </pc:picChg>
      </pc:sldChg>
      <pc:sldChg chg="modSp mod">
        <pc:chgData name="Sylvie LEJEUNE" userId="8823c1f8-2503-4ab2-8aed-e0bf3dc10a1a" providerId="ADAL" clId="{1DED85CA-A739-4E98-A2D9-101124E5B47C}" dt="2023-11-06T12:56:36.147" v="1597" actId="5793"/>
        <pc:sldMkLst>
          <pc:docMk/>
          <pc:sldMk cId="1135006698" sldId="264"/>
        </pc:sldMkLst>
        <pc:spChg chg="mod">
          <ac:chgData name="Sylvie LEJEUNE" userId="8823c1f8-2503-4ab2-8aed-e0bf3dc10a1a" providerId="ADAL" clId="{1DED85CA-A739-4E98-A2D9-101124E5B47C}" dt="2023-11-06T12:56:31.475" v="1594" actId="20577"/>
          <ac:spMkLst>
            <pc:docMk/>
            <pc:sldMk cId="1135006698" sldId="264"/>
            <ac:spMk id="3" creationId="{A78BDEFC-5032-4A2C-55B6-6235348020D7}"/>
          </ac:spMkLst>
        </pc:spChg>
        <pc:spChg chg="mod">
          <ac:chgData name="Sylvie LEJEUNE" userId="8823c1f8-2503-4ab2-8aed-e0bf3dc10a1a" providerId="ADAL" clId="{1DED85CA-A739-4E98-A2D9-101124E5B47C}" dt="2023-11-06T12:56:36.147" v="1597" actId="5793"/>
          <ac:spMkLst>
            <pc:docMk/>
            <pc:sldMk cId="1135006698" sldId="264"/>
            <ac:spMk id="5" creationId="{872F5B88-1533-A295-B136-BEECBC33D8E0}"/>
          </ac:spMkLst>
        </pc:spChg>
      </pc:sldChg>
      <pc:sldChg chg="modSp mod">
        <pc:chgData name="Sylvie LEJEUNE" userId="8823c1f8-2503-4ab2-8aed-e0bf3dc10a1a" providerId="ADAL" clId="{1DED85CA-A739-4E98-A2D9-101124E5B47C}" dt="2023-11-06T12:57:28.330" v="1631"/>
        <pc:sldMkLst>
          <pc:docMk/>
          <pc:sldMk cId="4197317167" sldId="265"/>
        </pc:sldMkLst>
        <pc:spChg chg="mod">
          <ac:chgData name="Sylvie LEJEUNE" userId="8823c1f8-2503-4ab2-8aed-e0bf3dc10a1a" providerId="ADAL" clId="{1DED85CA-A739-4E98-A2D9-101124E5B47C}" dt="2023-11-06T12:56:51.645" v="1600" actId="20577"/>
          <ac:spMkLst>
            <pc:docMk/>
            <pc:sldMk cId="4197317167" sldId="265"/>
            <ac:spMk id="2" creationId="{5A782248-0CA7-5E9B-501B-647906AA9920}"/>
          </ac:spMkLst>
        </pc:spChg>
        <pc:spChg chg="mod">
          <ac:chgData name="Sylvie LEJEUNE" userId="8823c1f8-2503-4ab2-8aed-e0bf3dc10a1a" providerId="ADAL" clId="{1DED85CA-A739-4E98-A2D9-101124E5B47C}" dt="2023-11-06T12:57:12.481" v="1630" actId="5793"/>
          <ac:spMkLst>
            <pc:docMk/>
            <pc:sldMk cId="4197317167" sldId="265"/>
            <ac:spMk id="5" creationId="{1AD9CCC5-80C3-20CC-50D0-EE019B071B44}"/>
          </ac:spMkLst>
        </pc:spChg>
        <pc:spChg chg="mod">
          <ac:chgData name="Sylvie LEJEUNE" userId="8823c1f8-2503-4ab2-8aed-e0bf3dc10a1a" providerId="ADAL" clId="{1DED85CA-A739-4E98-A2D9-101124E5B47C}" dt="2023-11-06T12:57:08.894" v="1627" actId="14100"/>
          <ac:spMkLst>
            <pc:docMk/>
            <pc:sldMk cId="4197317167" sldId="265"/>
            <ac:spMk id="4102" creationId="{E4305531-EE51-A92A-221A-4A1F42585742}"/>
          </ac:spMkLst>
        </pc:spChg>
        <pc:picChg chg="mod">
          <ac:chgData name="Sylvie LEJEUNE" userId="8823c1f8-2503-4ab2-8aed-e0bf3dc10a1a" providerId="ADAL" clId="{1DED85CA-A739-4E98-A2D9-101124E5B47C}" dt="2023-11-06T12:57:28.330" v="1631"/>
          <ac:picMkLst>
            <pc:docMk/>
            <pc:sldMk cId="4197317167" sldId="265"/>
            <ac:picMk id="4098" creationId="{ED5AA289-2BDC-2395-2F30-F943D54ED32B}"/>
          </ac:picMkLst>
        </pc:picChg>
      </pc:sldChg>
      <pc:sldChg chg="addSp delSp modSp add del mod ord">
        <pc:chgData name="Sylvie LEJEUNE" userId="8823c1f8-2503-4ab2-8aed-e0bf3dc10a1a" providerId="ADAL" clId="{1DED85CA-A739-4E98-A2D9-101124E5B47C}" dt="2023-10-23T10:20:38.719" v="1352" actId="2696"/>
        <pc:sldMkLst>
          <pc:docMk/>
          <pc:sldMk cId="2549536620" sldId="266"/>
        </pc:sldMkLst>
        <pc:spChg chg="mod">
          <ac:chgData name="Sylvie LEJEUNE" userId="8823c1f8-2503-4ab2-8aed-e0bf3dc10a1a" providerId="ADAL" clId="{1DED85CA-A739-4E98-A2D9-101124E5B47C}" dt="2023-10-16T11:10:30.333" v="1223" actId="20577"/>
          <ac:spMkLst>
            <pc:docMk/>
            <pc:sldMk cId="2549536620" sldId="266"/>
            <ac:spMk id="7" creationId="{85B5874E-FCD6-FDBE-3E0E-708DEF59602C}"/>
          </ac:spMkLst>
        </pc:spChg>
        <pc:picChg chg="del">
          <ac:chgData name="Sylvie LEJEUNE" userId="8823c1f8-2503-4ab2-8aed-e0bf3dc10a1a" providerId="ADAL" clId="{1DED85CA-A739-4E98-A2D9-101124E5B47C}" dt="2023-10-16T07:46:04.164" v="51" actId="478"/>
          <ac:picMkLst>
            <pc:docMk/>
            <pc:sldMk cId="2549536620" sldId="266"/>
            <ac:picMk id="2" creationId="{0284D3F6-C434-FC8A-A7F6-1D0F6D3EB0A1}"/>
          </ac:picMkLst>
        </pc:picChg>
        <pc:picChg chg="add mod">
          <ac:chgData name="Sylvie LEJEUNE" userId="8823c1f8-2503-4ab2-8aed-e0bf3dc10a1a" providerId="ADAL" clId="{1DED85CA-A739-4E98-A2D9-101124E5B47C}" dt="2023-10-16T11:10:35.880" v="1225" actId="1076"/>
          <ac:picMkLst>
            <pc:docMk/>
            <pc:sldMk cId="2549536620" sldId="266"/>
            <ac:picMk id="16386" creationId="{CB9A25B4-F0E4-97D2-586B-5DCC57371566}"/>
          </ac:picMkLst>
        </pc:picChg>
      </pc:sldChg>
      <pc:sldChg chg="addSp delSp modSp new mod setBg">
        <pc:chgData name="Sylvie LEJEUNE" userId="8823c1f8-2503-4ab2-8aed-e0bf3dc10a1a" providerId="ADAL" clId="{1DED85CA-A739-4E98-A2D9-101124E5B47C}" dt="2023-11-06T12:51:46.978" v="1526" actId="113"/>
        <pc:sldMkLst>
          <pc:docMk/>
          <pc:sldMk cId="1916212739" sldId="267"/>
        </pc:sldMkLst>
        <pc:spChg chg="mod">
          <ac:chgData name="Sylvie LEJEUNE" userId="8823c1f8-2503-4ab2-8aed-e0bf3dc10a1a" providerId="ADAL" clId="{1DED85CA-A739-4E98-A2D9-101124E5B47C}" dt="2023-11-06T12:51:38.354" v="1525" actId="20577"/>
          <ac:spMkLst>
            <pc:docMk/>
            <pc:sldMk cId="1916212739" sldId="267"/>
            <ac:spMk id="2" creationId="{486A23AC-34C9-85A6-AF41-EDE939813766}"/>
          </ac:spMkLst>
        </pc:spChg>
        <pc:spChg chg="mod">
          <ac:chgData name="Sylvie LEJEUNE" userId="8823c1f8-2503-4ab2-8aed-e0bf3dc10a1a" providerId="ADAL" clId="{1DED85CA-A739-4E98-A2D9-101124E5B47C}" dt="2023-11-06T12:51:46.978" v="1526" actId="113"/>
          <ac:spMkLst>
            <pc:docMk/>
            <pc:sldMk cId="1916212739" sldId="267"/>
            <ac:spMk id="3" creationId="{AC8A2D89-CCF2-47A7-E48E-97F20C598F94}"/>
          </ac:spMkLst>
        </pc:spChg>
        <pc:spChg chg="mod">
          <ac:chgData name="Sylvie LEJEUNE" userId="8823c1f8-2503-4ab2-8aed-e0bf3dc10a1a" providerId="ADAL" clId="{1DED85CA-A739-4E98-A2D9-101124E5B47C}" dt="2023-10-16T11:07:59.720" v="1191" actId="26606"/>
          <ac:spMkLst>
            <pc:docMk/>
            <pc:sldMk cId="1916212739" sldId="267"/>
            <ac:spMk id="4" creationId="{B1913A16-A310-269F-953E-8D024F4C8E29}"/>
          </ac:spMkLst>
        </pc:spChg>
        <pc:spChg chg="mod">
          <ac:chgData name="Sylvie LEJEUNE" userId="8823c1f8-2503-4ab2-8aed-e0bf3dc10a1a" providerId="ADAL" clId="{1DED85CA-A739-4E98-A2D9-101124E5B47C}" dt="2023-10-16T11:07:59.720" v="1191" actId="26606"/>
          <ac:spMkLst>
            <pc:docMk/>
            <pc:sldMk cId="1916212739" sldId="267"/>
            <ac:spMk id="5" creationId="{D9C50E41-1646-416A-5511-7CEFA29A16DE}"/>
          </ac:spMkLst>
        </pc:spChg>
        <pc:spChg chg="add">
          <ac:chgData name="Sylvie LEJEUNE" userId="8823c1f8-2503-4ab2-8aed-e0bf3dc10a1a" providerId="ADAL" clId="{1DED85CA-A739-4E98-A2D9-101124E5B47C}" dt="2023-10-16T11:07:59.720" v="1191" actId="26606"/>
          <ac:spMkLst>
            <pc:docMk/>
            <pc:sldMk cId="1916212739" sldId="267"/>
            <ac:spMk id="14345" creationId="{EA2AEA56-4902-4CC1-A43B-1AC27C88CB90}"/>
          </ac:spMkLst>
        </pc:spChg>
        <pc:spChg chg="add">
          <ac:chgData name="Sylvie LEJEUNE" userId="8823c1f8-2503-4ab2-8aed-e0bf3dc10a1a" providerId="ADAL" clId="{1DED85CA-A739-4E98-A2D9-101124E5B47C}" dt="2023-10-16T11:07:59.720" v="1191" actId="26606"/>
          <ac:spMkLst>
            <pc:docMk/>
            <pc:sldMk cId="1916212739" sldId="267"/>
            <ac:spMk id="14352" creationId="{C89ECBDA-51E6-4484-8F25-E777102F7D0D}"/>
          </ac:spMkLst>
        </pc:spChg>
        <pc:grpChg chg="add del">
          <ac:chgData name="Sylvie LEJEUNE" userId="8823c1f8-2503-4ab2-8aed-e0bf3dc10a1a" providerId="ADAL" clId="{1DED85CA-A739-4E98-A2D9-101124E5B47C}" dt="2023-10-16T11:07:46.338" v="1188" actId="26606"/>
          <ac:grpSpMkLst>
            <pc:docMk/>
            <pc:sldMk cId="1916212739" sldId="267"/>
            <ac:grpSpMk id="14343" creationId="{A825BD3A-E149-3C61-449F-23D1B09562D9}"/>
          </ac:grpSpMkLst>
        </pc:grpChg>
        <pc:picChg chg="add mod ord">
          <ac:chgData name="Sylvie LEJEUNE" userId="8823c1f8-2503-4ab2-8aed-e0bf3dc10a1a" providerId="ADAL" clId="{1DED85CA-A739-4E98-A2D9-101124E5B47C}" dt="2023-10-16T11:07:59.720" v="1191" actId="26606"/>
          <ac:picMkLst>
            <pc:docMk/>
            <pc:sldMk cId="1916212739" sldId="267"/>
            <ac:picMk id="14338" creationId="{2A3ADE97-ADB3-40D1-C8E0-AA15DC206E22}"/>
          </ac:picMkLst>
        </pc:picChg>
        <pc:cxnChg chg="add del">
          <ac:chgData name="Sylvie LEJEUNE" userId="8823c1f8-2503-4ab2-8aed-e0bf3dc10a1a" providerId="ADAL" clId="{1DED85CA-A739-4E98-A2D9-101124E5B47C}" dt="2023-10-16T11:07:59.703" v="1190" actId="26606"/>
          <ac:cxnSpMkLst>
            <pc:docMk/>
            <pc:sldMk cId="1916212739" sldId="267"/>
            <ac:cxnSpMk id="14350" creationId="{1503BFE4-729B-D9D0-C17B-501E6AF1127A}"/>
          </ac:cxnSpMkLst>
        </pc:cxnChg>
      </pc:sldChg>
      <pc:sldChg chg="addSp delSp modSp new mod ord setBg">
        <pc:chgData name="Sylvie LEJEUNE" userId="8823c1f8-2503-4ab2-8aed-e0bf3dc10a1a" providerId="ADAL" clId="{1DED85CA-A739-4E98-A2D9-101124E5B47C}" dt="2023-11-06T12:52:59.563" v="1539" actId="5793"/>
        <pc:sldMkLst>
          <pc:docMk/>
          <pc:sldMk cId="344746796" sldId="268"/>
        </pc:sldMkLst>
        <pc:spChg chg="mod">
          <ac:chgData name="Sylvie LEJEUNE" userId="8823c1f8-2503-4ab2-8aed-e0bf3dc10a1a" providerId="ADAL" clId="{1DED85CA-A739-4E98-A2D9-101124E5B47C}" dt="2023-10-16T08:38:36.817" v="258" actId="1076"/>
          <ac:spMkLst>
            <pc:docMk/>
            <pc:sldMk cId="344746796" sldId="268"/>
            <ac:spMk id="2" creationId="{416C913C-36EC-4224-219F-C187EDDCBF93}"/>
          </ac:spMkLst>
        </pc:spChg>
        <pc:spChg chg="del mod">
          <ac:chgData name="Sylvie LEJEUNE" userId="8823c1f8-2503-4ab2-8aed-e0bf3dc10a1a" providerId="ADAL" clId="{1DED85CA-A739-4E98-A2D9-101124E5B47C}" dt="2023-10-16T08:35:44.313" v="233"/>
          <ac:spMkLst>
            <pc:docMk/>
            <pc:sldMk cId="344746796" sldId="268"/>
            <ac:spMk id="3" creationId="{18C32DED-53E9-3310-B6B2-9B92FB671DB7}"/>
          </ac:spMkLst>
        </pc:spChg>
        <pc:spChg chg="mod">
          <ac:chgData name="Sylvie LEJEUNE" userId="8823c1f8-2503-4ab2-8aed-e0bf3dc10a1a" providerId="ADAL" clId="{1DED85CA-A739-4E98-A2D9-101124E5B47C}" dt="2023-10-16T08:36:08.747" v="235" actId="26606"/>
          <ac:spMkLst>
            <pc:docMk/>
            <pc:sldMk cId="344746796" sldId="268"/>
            <ac:spMk id="4" creationId="{02100E4A-62CA-8EEC-171C-84EC3D7FE769}"/>
          </ac:spMkLst>
        </pc:spChg>
        <pc:spChg chg="mod ord">
          <ac:chgData name="Sylvie LEJEUNE" userId="8823c1f8-2503-4ab2-8aed-e0bf3dc10a1a" providerId="ADAL" clId="{1DED85CA-A739-4E98-A2D9-101124E5B47C}" dt="2023-11-06T12:52:59.563" v="1539" actId="5793"/>
          <ac:spMkLst>
            <pc:docMk/>
            <pc:sldMk cId="344746796" sldId="268"/>
            <ac:spMk id="5" creationId="{D2C0B863-F3F9-21C4-6576-6FCBB281F04C}"/>
          </ac:spMkLst>
        </pc:spChg>
        <pc:spChg chg="add mod">
          <ac:chgData name="Sylvie LEJEUNE" userId="8823c1f8-2503-4ab2-8aed-e0bf3dc10a1a" providerId="ADAL" clId="{1DED85CA-A739-4E98-A2D9-101124E5B47C}" dt="2023-10-16T08:38:40.654" v="259" actId="1076"/>
          <ac:spMkLst>
            <pc:docMk/>
            <pc:sldMk cId="344746796" sldId="268"/>
            <ac:spMk id="7" creationId="{B4A9AB00-4A9C-04BA-FCD8-26427D5B40CA}"/>
          </ac:spMkLst>
        </pc:spChg>
        <pc:spChg chg="add">
          <ac:chgData name="Sylvie LEJEUNE" userId="8823c1f8-2503-4ab2-8aed-e0bf3dc10a1a" providerId="ADAL" clId="{1DED85CA-A739-4E98-A2D9-101124E5B47C}" dt="2023-10-16T08:36:08.747" v="235" actId="26606"/>
          <ac:spMkLst>
            <pc:docMk/>
            <pc:sldMk cId="344746796" sldId="268"/>
            <ac:spMk id="7175" creationId="{9B7AD9F6-8CE7-4299-8FC6-328F4DCD3FF9}"/>
          </ac:spMkLst>
        </pc:spChg>
        <pc:spChg chg="add">
          <ac:chgData name="Sylvie LEJEUNE" userId="8823c1f8-2503-4ab2-8aed-e0bf3dc10a1a" providerId="ADAL" clId="{1DED85CA-A739-4E98-A2D9-101124E5B47C}" dt="2023-10-16T08:36:08.747" v="235" actId="26606"/>
          <ac:spMkLst>
            <pc:docMk/>
            <pc:sldMk cId="344746796" sldId="268"/>
            <ac:spMk id="7177" creationId="{F49775AF-8896-43EE-92C6-83497D6DC56F}"/>
          </ac:spMkLst>
        </pc:spChg>
        <pc:picChg chg="add mod">
          <ac:chgData name="Sylvie LEJEUNE" userId="8823c1f8-2503-4ab2-8aed-e0bf3dc10a1a" providerId="ADAL" clId="{1DED85CA-A739-4E98-A2D9-101124E5B47C}" dt="2023-10-16T10:00:40.412" v="867"/>
          <ac:picMkLst>
            <pc:docMk/>
            <pc:sldMk cId="344746796" sldId="268"/>
            <ac:picMk id="7170" creationId="{1AC9C72F-F03C-6447-ED2E-717CAF0D7C8E}"/>
          </ac:picMkLst>
        </pc:picChg>
      </pc:sldChg>
      <pc:sldChg chg="addSp delSp modSp new mod setBg">
        <pc:chgData name="Sylvie LEJEUNE" userId="8823c1f8-2503-4ab2-8aed-e0bf3dc10a1a" providerId="ADAL" clId="{1DED85CA-A739-4E98-A2D9-101124E5B47C}" dt="2023-10-16T11:02:43.913" v="1146"/>
        <pc:sldMkLst>
          <pc:docMk/>
          <pc:sldMk cId="2262244661" sldId="269"/>
        </pc:sldMkLst>
        <pc:spChg chg="mod">
          <ac:chgData name="Sylvie LEJEUNE" userId="8823c1f8-2503-4ab2-8aed-e0bf3dc10a1a" providerId="ADAL" clId="{1DED85CA-A739-4E98-A2D9-101124E5B47C}" dt="2023-10-16T08:24:37.395" v="160" actId="20577"/>
          <ac:spMkLst>
            <pc:docMk/>
            <pc:sldMk cId="2262244661" sldId="269"/>
            <ac:spMk id="2" creationId="{776F762A-9FE0-7900-C58F-A62AA44105B5}"/>
          </ac:spMkLst>
        </pc:spChg>
        <pc:spChg chg="mod">
          <ac:chgData name="Sylvie LEJEUNE" userId="8823c1f8-2503-4ab2-8aed-e0bf3dc10a1a" providerId="ADAL" clId="{1DED85CA-A739-4E98-A2D9-101124E5B47C}" dt="2023-10-16T08:25:41.651" v="161"/>
          <ac:spMkLst>
            <pc:docMk/>
            <pc:sldMk cId="2262244661" sldId="269"/>
            <ac:spMk id="3" creationId="{BBEAFF28-B5D3-B866-FDAC-350E552F93EF}"/>
          </ac:spMkLst>
        </pc:spChg>
        <pc:spChg chg="del mod">
          <ac:chgData name="Sylvie LEJEUNE" userId="8823c1f8-2503-4ab2-8aed-e0bf3dc10a1a" providerId="ADAL" clId="{1DED85CA-A739-4E98-A2D9-101124E5B47C}" dt="2023-10-16T08:23:53.299" v="147" actId="478"/>
          <ac:spMkLst>
            <pc:docMk/>
            <pc:sldMk cId="2262244661" sldId="269"/>
            <ac:spMk id="4" creationId="{C263922B-9B94-F8B1-E1B9-D3B7E75BC3F5}"/>
          </ac:spMkLst>
        </pc:spChg>
        <pc:spChg chg="mod">
          <ac:chgData name="Sylvie LEJEUNE" userId="8823c1f8-2503-4ab2-8aed-e0bf3dc10a1a" providerId="ADAL" clId="{1DED85CA-A739-4E98-A2D9-101124E5B47C}" dt="2023-10-16T08:23:59.883" v="148" actId="26606"/>
          <ac:spMkLst>
            <pc:docMk/>
            <pc:sldMk cId="2262244661" sldId="269"/>
            <ac:spMk id="5" creationId="{12E61179-89B7-5451-C8DE-84FD238DB2DC}"/>
          </ac:spMkLst>
        </pc:spChg>
        <pc:spChg chg="mod">
          <ac:chgData name="Sylvie LEJEUNE" userId="8823c1f8-2503-4ab2-8aed-e0bf3dc10a1a" providerId="ADAL" clId="{1DED85CA-A739-4E98-A2D9-101124E5B47C}" dt="2023-10-16T08:23:59.883" v="148" actId="26606"/>
          <ac:spMkLst>
            <pc:docMk/>
            <pc:sldMk cId="2262244661" sldId="269"/>
            <ac:spMk id="6" creationId="{EE8C8DD4-B5D5-295D-5320-805DA6180ED8}"/>
          </ac:spMkLst>
        </pc:spChg>
        <pc:spChg chg="add mod">
          <ac:chgData name="Sylvie LEJEUNE" userId="8823c1f8-2503-4ab2-8aed-e0bf3dc10a1a" providerId="ADAL" clId="{1DED85CA-A739-4E98-A2D9-101124E5B47C}" dt="2023-10-16T08:24:16.971" v="150" actId="1076"/>
          <ac:spMkLst>
            <pc:docMk/>
            <pc:sldMk cId="2262244661" sldId="269"/>
            <ac:spMk id="8" creationId="{4D858607-CEFC-5C1A-6D3A-1B221B001AA7}"/>
          </ac:spMkLst>
        </pc:spChg>
        <pc:spChg chg="add del mod">
          <ac:chgData name="Sylvie LEJEUNE" userId="8823c1f8-2503-4ab2-8aed-e0bf3dc10a1a" providerId="ADAL" clId="{1DED85CA-A739-4E98-A2D9-101124E5B47C}" dt="2023-10-16T08:27:42.589" v="171"/>
          <ac:spMkLst>
            <pc:docMk/>
            <pc:sldMk cId="2262244661" sldId="269"/>
            <ac:spMk id="10" creationId="{D63713A3-6350-F560-D326-B0351F5721C7}"/>
          </ac:spMkLst>
        </pc:spChg>
        <pc:spChg chg="add del mod">
          <ac:chgData name="Sylvie LEJEUNE" userId="8823c1f8-2503-4ab2-8aed-e0bf3dc10a1a" providerId="ADAL" clId="{1DED85CA-A739-4E98-A2D9-101124E5B47C}" dt="2023-10-16T08:39:53.604" v="260" actId="478"/>
          <ac:spMkLst>
            <pc:docMk/>
            <pc:sldMk cId="2262244661" sldId="269"/>
            <ac:spMk id="11" creationId="{BE0F546E-0C20-B07B-02E5-A880FBBD7DAC}"/>
          </ac:spMkLst>
        </pc:spChg>
        <pc:spChg chg="add mod">
          <ac:chgData name="Sylvie LEJEUNE" userId="8823c1f8-2503-4ab2-8aed-e0bf3dc10a1a" providerId="ADAL" clId="{1DED85CA-A739-4E98-A2D9-101124E5B47C}" dt="2023-10-16T08:58:28.992" v="390" actId="1076"/>
          <ac:spMkLst>
            <pc:docMk/>
            <pc:sldMk cId="2262244661" sldId="269"/>
            <ac:spMk id="12" creationId="{57FF877B-659A-A8B3-34BA-CAA132CBCC10}"/>
          </ac:spMkLst>
        </pc:spChg>
        <pc:spChg chg="add">
          <ac:chgData name="Sylvie LEJEUNE" userId="8823c1f8-2503-4ab2-8aed-e0bf3dc10a1a" providerId="ADAL" clId="{1DED85CA-A739-4E98-A2D9-101124E5B47C}" dt="2023-10-16T08:23:59.883" v="148" actId="26606"/>
          <ac:spMkLst>
            <pc:docMk/>
            <pc:sldMk cId="2262244661" sldId="269"/>
            <ac:spMk id="6153" creationId="{2C61293E-6EBE-43EF-A52C-9BEBFD7679D4}"/>
          </ac:spMkLst>
        </pc:spChg>
        <pc:spChg chg="add">
          <ac:chgData name="Sylvie LEJEUNE" userId="8823c1f8-2503-4ab2-8aed-e0bf3dc10a1a" providerId="ADAL" clId="{1DED85CA-A739-4E98-A2D9-101124E5B47C}" dt="2023-10-16T08:23:59.883" v="148" actId="26606"/>
          <ac:spMkLst>
            <pc:docMk/>
            <pc:sldMk cId="2262244661" sldId="269"/>
            <ac:spMk id="6155" creationId="{21540236-BFD5-4A9D-8840-4703E7F76825}"/>
          </ac:spMkLst>
        </pc:spChg>
        <pc:picChg chg="add del mod">
          <ac:chgData name="Sylvie LEJEUNE" userId="8823c1f8-2503-4ab2-8aed-e0bf3dc10a1a" providerId="ADAL" clId="{1DED85CA-A739-4E98-A2D9-101124E5B47C}" dt="2023-10-16T08:22:42.196" v="140" actId="478"/>
          <ac:picMkLst>
            <pc:docMk/>
            <pc:sldMk cId="2262244661" sldId="269"/>
            <ac:picMk id="6146" creationId="{C98CF508-08DD-DCAC-840E-F6DF0740A17B}"/>
          </ac:picMkLst>
        </pc:picChg>
        <pc:picChg chg="add mod ord">
          <ac:chgData name="Sylvie LEJEUNE" userId="8823c1f8-2503-4ab2-8aed-e0bf3dc10a1a" providerId="ADAL" clId="{1DED85CA-A739-4E98-A2D9-101124E5B47C}" dt="2023-10-16T11:02:43.913" v="1146"/>
          <ac:picMkLst>
            <pc:docMk/>
            <pc:sldMk cId="2262244661" sldId="269"/>
            <ac:picMk id="6148" creationId="{9F7C8023-49E2-ECDD-D3D9-8FA01BF11D93}"/>
          </ac:picMkLst>
        </pc:picChg>
      </pc:sldChg>
      <pc:sldChg chg="new del">
        <pc:chgData name="Sylvie LEJEUNE" userId="8823c1f8-2503-4ab2-8aed-e0bf3dc10a1a" providerId="ADAL" clId="{1DED85CA-A739-4E98-A2D9-101124E5B47C}" dt="2023-10-16T08:59:32.788" v="396" actId="2696"/>
        <pc:sldMkLst>
          <pc:docMk/>
          <pc:sldMk cId="797873727" sldId="270"/>
        </pc:sldMkLst>
      </pc:sldChg>
      <pc:sldChg chg="modSp new del mod">
        <pc:chgData name="Sylvie LEJEUNE" userId="8823c1f8-2503-4ab2-8aed-e0bf3dc10a1a" providerId="ADAL" clId="{1DED85CA-A739-4E98-A2D9-101124E5B47C}" dt="2023-10-16T08:41:01.044" v="285" actId="2696"/>
        <pc:sldMkLst>
          <pc:docMk/>
          <pc:sldMk cId="2359106325" sldId="270"/>
        </pc:sldMkLst>
        <pc:spChg chg="mod">
          <ac:chgData name="Sylvie LEJEUNE" userId="8823c1f8-2503-4ab2-8aed-e0bf3dc10a1a" providerId="ADAL" clId="{1DED85CA-A739-4E98-A2D9-101124E5B47C}" dt="2023-10-16T08:36:43.444" v="241" actId="20577"/>
          <ac:spMkLst>
            <pc:docMk/>
            <pc:sldMk cId="2359106325" sldId="270"/>
            <ac:spMk id="3" creationId="{D92E62DC-2EBC-4C60-8C57-DB75244D2C69}"/>
          </ac:spMkLst>
        </pc:spChg>
      </pc:sldChg>
      <pc:sldChg chg="modSp new del mod">
        <pc:chgData name="Sylvie LEJEUNE" userId="8823c1f8-2503-4ab2-8aed-e0bf3dc10a1a" providerId="ADAL" clId="{1DED85CA-A739-4E98-A2D9-101124E5B47C}" dt="2023-10-16T08:59:35.216" v="397" actId="2696"/>
        <pc:sldMkLst>
          <pc:docMk/>
          <pc:sldMk cId="315469873" sldId="271"/>
        </pc:sldMkLst>
        <pc:spChg chg="mod">
          <ac:chgData name="Sylvie LEJEUNE" userId="8823c1f8-2503-4ab2-8aed-e0bf3dc10a1a" providerId="ADAL" clId="{1DED85CA-A739-4E98-A2D9-101124E5B47C}" dt="2023-10-16T08:58:46.822" v="391" actId="21"/>
          <ac:spMkLst>
            <pc:docMk/>
            <pc:sldMk cId="315469873" sldId="271"/>
            <ac:spMk id="2" creationId="{642B828E-4191-3CE7-ABFC-0B486C379F4E}"/>
          </ac:spMkLst>
        </pc:spChg>
      </pc:sldChg>
      <pc:sldChg chg="addSp delSp modSp add mod ord">
        <pc:chgData name="Sylvie LEJEUNE" userId="8823c1f8-2503-4ab2-8aed-e0bf3dc10a1a" providerId="ADAL" clId="{1DED85CA-A739-4E98-A2D9-101124E5B47C}" dt="2023-11-06T12:52:47.611" v="1534" actId="1076"/>
        <pc:sldMkLst>
          <pc:docMk/>
          <pc:sldMk cId="3757689869" sldId="272"/>
        </pc:sldMkLst>
        <pc:spChg chg="mod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2" creationId="{776F762A-9FE0-7900-C58F-A62AA44105B5}"/>
          </ac:spMkLst>
        </pc:spChg>
        <pc:spChg chg="mod">
          <ac:chgData name="Sylvie LEJEUNE" userId="8823c1f8-2503-4ab2-8aed-e0bf3dc10a1a" providerId="ADAL" clId="{1DED85CA-A739-4E98-A2D9-101124E5B47C}" dt="2023-10-16T08:58:53.254" v="393"/>
          <ac:spMkLst>
            <pc:docMk/>
            <pc:sldMk cId="3757689869" sldId="272"/>
            <ac:spMk id="3" creationId="{BBEAFF28-B5D3-B866-FDAC-350E552F93EF}"/>
          </ac:spMkLst>
        </pc:spChg>
        <pc:spChg chg="mod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5" creationId="{12E61179-89B7-5451-C8DE-84FD238DB2DC}"/>
          </ac:spMkLst>
        </pc:spChg>
        <pc:spChg chg="mod">
          <ac:chgData name="Sylvie LEJEUNE" userId="8823c1f8-2503-4ab2-8aed-e0bf3dc10a1a" providerId="ADAL" clId="{1DED85CA-A739-4E98-A2D9-101124E5B47C}" dt="2023-11-06T12:52:47.611" v="1534" actId="1076"/>
          <ac:spMkLst>
            <pc:docMk/>
            <pc:sldMk cId="3757689869" sldId="272"/>
            <ac:spMk id="6" creationId="{EE8C8DD4-B5D5-295D-5320-805DA6180ED8}"/>
          </ac:spMkLst>
        </pc:spChg>
        <pc:spChg chg="add mod">
          <ac:chgData name="Sylvie LEJEUNE" userId="8823c1f8-2503-4ab2-8aed-e0bf3dc10a1a" providerId="ADAL" clId="{1DED85CA-A739-4E98-A2D9-101124E5B47C}" dt="2023-10-16T08:59:02.944" v="395" actId="1076"/>
          <ac:spMkLst>
            <pc:docMk/>
            <pc:sldMk cId="3757689869" sldId="272"/>
            <ac:spMk id="7" creationId="{E0EC82BB-A276-8FF9-776A-FEBADA2055E1}"/>
          </ac:spMkLst>
        </pc:spChg>
        <pc:spChg chg="del">
          <ac:chgData name="Sylvie LEJEUNE" userId="8823c1f8-2503-4ab2-8aed-e0bf3dc10a1a" providerId="ADAL" clId="{1DED85CA-A739-4E98-A2D9-101124E5B47C}" dt="2023-10-16T08:44:52.107" v="321" actId="478"/>
          <ac:spMkLst>
            <pc:docMk/>
            <pc:sldMk cId="3757689869" sldId="272"/>
            <ac:spMk id="8" creationId="{4D858607-CEFC-5C1A-6D3A-1B221B001AA7}"/>
          </ac:spMkLst>
        </pc:spChg>
        <pc:spChg chg="mod ord">
          <ac:chgData name="Sylvie LEJEUNE" userId="8823c1f8-2503-4ab2-8aed-e0bf3dc10a1a" providerId="ADAL" clId="{1DED85CA-A739-4E98-A2D9-101124E5B47C}" dt="2023-10-16T08:58:20.026" v="389" actId="1076"/>
          <ac:spMkLst>
            <pc:docMk/>
            <pc:sldMk cId="3757689869" sldId="272"/>
            <ac:spMk id="12" creationId="{57FF877B-659A-A8B3-34BA-CAA132CBCC10}"/>
          </ac:spMkLst>
        </pc:spChg>
        <pc:spChg chg="mod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6153" creationId="{2C61293E-6EBE-43EF-A52C-9BEBFD7679D4}"/>
          </ac:spMkLst>
        </pc:spChg>
        <pc:spChg chg="mod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6155" creationId="{21540236-BFD5-4A9D-8840-4703E7F76825}"/>
          </ac:spMkLst>
        </pc:spChg>
        <pc:spChg chg="add del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8196" creationId="{8950AD4C-6AF3-49F8-94E1-DBCAFB39478B}"/>
          </ac:spMkLst>
        </pc:spChg>
        <pc:spChg chg="add del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8197" creationId="{2F0E00C3-4613-415F-BE3A-78FBAD9061C0}"/>
          </ac:spMkLst>
        </pc:spChg>
        <pc:spChg chg="add del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8198" creationId="{8DBEAE55-3EA1-41D7-A212-5F7D8986C1F2}"/>
          </ac:spMkLst>
        </pc:spChg>
        <pc:spChg chg="add del">
          <ac:chgData name="Sylvie LEJEUNE" userId="8823c1f8-2503-4ab2-8aed-e0bf3dc10a1a" providerId="ADAL" clId="{1DED85CA-A739-4E98-A2D9-101124E5B47C}" dt="2023-10-16T08:56:44.594" v="376" actId="26606"/>
          <ac:spMkLst>
            <pc:docMk/>
            <pc:sldMk cId="3757689869" sldId="272"/>
            <ac:spMk id="8199" creationId="{8950AD4C-6AF3-49F8-94E1-DBCAFB39478B}"/>
          </ac:spMkLst>
        </pc:spChg>
        <pc:spChg chg="add del">
          <ac:chgData name="Sylvie LEJEUNE" userId="8823c1f8-2503-4ab2-8aed-e0bf3dc10a1a" providerId="ADAL" clId="{1DED85CA-A739-4E98-A2D9-101124E5B47C}" dt="2023-10-16T08:57:08.145" v="378" actId="26606"/>
          <ac:spMkLst>
            <pc:docMk/>
            <pc:sldMk cId="3757689869" sldId="272"/>
            <ac:spMk id="8200" creationId="{CFC5F0E7-644F-4101-BE72-12825CF537E7}"/>
          </ac:spMkLst>
        </pc:spChg>
        <pc:spChg chg="add del">
          <ac:chgData name="Sylvie LEJEUNE" userId="8823c1f8-2503-4ab2-8aed-e0bf3dc10a1a" providerId="ADAL" clId="{1DED85CA-A739-4E98-A2D9-101124E5B47C}" dt="2023-10-16T08:56:44.594" v="376" actId="26606"/>
          <ac:spMkLst>
            <pc:docMk/>
            <pc:sldMk cId="3757689869" sldId="272"/>
            <ac:spMk id="8201" creationId="{2F0E00C3-4613-415F-BE3A-78FBAD9061C0}"/>
          </ac:spMkLst>
        </pc:spChg>
        <pc:spChg chg="add del">
          <ac:chgData name="Sylvie LEJEUNE" userId="8823c1f8-2503-4ab2-8aed-e0bf3dc10a1a" providerId="ADAL" clId="{1DED85CA-A739-4E98-A2D9-101124E5B47C}" dt="2023-10-16T08:56:44.594" v="376" actId="26606"/>
          <ac:spMkLst>
            <pc:docMk/>
            <pc:sldMk cId="3757689869" sldId="272"/>
            <ac:spMk id="8203" creationId="{8DBEAE55-3EA1-41D7-A212-5F7D8986C1F2}"/>
          </ac:spMkLst>
        </pc:spChg>
        <pc:spChg chg="add del">
          <ac:chgData name="Sylvie LEJEUNE" userId="8823c1f8-2503-4ab2-8aed-e0bf3dc10a1a" providerId="ADAL" clId="{1DED85CA-A739-4E98-A2D9-101124E5B47C}" dt="2023-10-16T08:56:44.594" v="376" actId="26606"/>
          <ac:spMkLst>
            <pc:docMk/>
            <pc:sldMk cId="3757689869" sldId="272"/>
            <ac:spMk id="8205" creationId="{CFC5F0E7-644F-4101-BE72-12825CF537E7}"/>
          </ac:spMkLst>
        </pc:spChg>
        <pc:picChg chg="del">
          <ac:chgData name="Sylvie LEJEUNE" userId="8823c1f8-2503-4ab2-8aed-e0bf3dc10a1a" providerId="ADAL" clId="{1DED85CA-A739-4E98-A2D9-101124E5B47C}" dt="2023-10-16T08:46:37.481" v="372" actId="478"/>
          <ac:picMkLst>
            <pc:docMk/>
            <pc:sldMk cId="3757689869" sldId="272"/>
            <ac:picMk id="6148" creationId="{9F7C8023-49E2-ECDD-D3D9-8FA01BF11D93}"/>
          </ac:picMkLst>
        </pc:picChg>
        <pc:picChg chg="add mod">
          <ac:chgData name="Sylvie LEJEUNE" userId="8823c1f8-2503-4ab2-8aed-e0bf3dc10a1a" providerId="ADAL" clId="{1DED85CA-A739-4E98-A2D9-101124E5B47C}" dt="2023-10-16T08:58:12.220" v="388" actId="1076"/>
          <ac:picMkLst>
            <pc:docMk/>
            <pc:sldMk cId="3757689869" sldId="272"/>
            <ac:picMk id="8194" creationId="{94BFDE65-E2D1-13B1-10D0-0E6D1BD3C8C2}"/>
          </ac:picMkLst>
        </pc:picChg>
      </pc:sldChg>
      <pc:sldChg chg="addSp delSp modSp new del mod setBg addAnim delAnim">
        <pc:chgData name="Sylvie LEJEUNE" userId="8823c1f8-2503-4ab2-8aed-e0bf3dc10a1a" providerId="ADAL" clId="{1DED85CA-A739-4E98-A2D9-101124E5B47C}" dt="2023-10-16T09:06:29.349" v="465" actId="2696"/>
        <pc:sldMkLst>
          <pc:docMk/>
          <pc:sldMk cId="4165166323" sldId="273"/>
        </pc:sldMkLst>
        <pc:spChg chg="mod">
          <ac:chgData name="Sylvie LEJEUNE" userId="8823c1f8-2503-4ab2-8aed-e0bf3dc10a1a" providerId="ADAL" clId="{1DED85CA-A739-4E98-A2D9-101124E5B47C}" dt="2023-10-16T09:05:20.762" v="444" actId="1076"/>
          <ac:spMkLst>
            <pc:docMk/>
            <pc:sldMk cId="4165166323" sldId="273"/>
            <ac:spMk id="2" creationId="{FB8A0308-9DED-FE4B-AE38-34582A172230}"/>
          </ac:spMkLst>
        </pc:spChg>
        <pc:spChg chg="mo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3" creationId="{A2994453-B4E3-38BC-BC8A-DF6C778E74CA}"/>
          </ac:spMkLst>
        </pc:spChg>
        <pc:spChg chg="mo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4" creationId="{0FE683E5-C665-5FE2-CC7F-6A0AF9B2642A}"/>
          </ac:spMkLst>
        </pc:spChg>
        <pc:spChg chg="mo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5" creationId="{08CF08E7-8F33-DC60-077B-40E3B15ECD9D}"/>
          </ac:spMkLst>
        </pc:spChg>
        <pc:spChg chg="add del">
          <ac:chgData name="Sylvie LEJEUNE" userId="8823c1f8-2503-4ab2-8aed-e0bf3dc10a1a" providerId="ADAL" clId="{1DED85CA-A739-4E98-A2D9-101124E5B47C}" dt="2023-10-16T09:05:12.710" v="440" actId="26606"/>
          <ac:spMkLst>
            <pc:docMk/>
            <pc:sldMk cId="4165166323" sldId="273"/>
            <ac:spMk id="9225" creationId="{9B7AD9F6-8CE7-4299-8FC6-328F4DCD3FF9}"/>
          </ac:spMkLst>
        </pc:spChg>
        <pc:spChg chg="add del">
          <ac:chgData name="Sylvie LEJEUNE" userId="8823c1f8-2503-4ab2-8aed-e0bf3dc10a1a" providerId="ADAL" clId="{1DED85CA-A739-4E98-A2D9-101124E5B47C}" dt="2023-10-16T09:05:12.710" v="440" actId="26606"/>
          <ac:spMkLst>
            <pc:docMk/>
            <pc:sldMk cId="4165166323" sldId="273"/>
            <ac:spMk id="9227" creationId="{F49775AF-8896-43EE-92C6-83497D6DC56F}"/>
          </ac:spMkLst>
        </pc:spChg>
        <pc:spChg chg="ad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9229" creationId="{70766076-46F5-42D5-A773-2B3BEF2B8B74}"/>
          </ac:spMkLst>
        </pc:spChg>
        <pc:spChg chg="ad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9230" creationId="{0DBF1ABE-8590-450D-BB49-BDDCCF3EEA9E}"/>
          </ac:spMkLst>
        </pc:spChg>
        <pc:spChg chg="ad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9231" creationId="{CB7B90D9-1EC2-4A12-B24A-342C1BCA2FA1}"/>
          </ac:spMkLst>
        </pc:spChg>
        <pc:spChg chg="add">
          <ac:chgData name="Sylvie LEJEUNE" userId="8823c1f8-2503-4ab2-8aed-e0bf3dc10a1a" providerId="ADAL" clId="{1DED85CA-A739-4E98-A2D9-101124E5B47C}" dt="2023-10-16T09:05:12.725" v="441" actId="26606"/>
          <ac:spMkLst>
            <pc:docMk/>
            <pc:sldMk cId="4165166323" sldId="273"/>
            <ac:spMk id="9232" creationId="{18D32C3D-8F76-4E99-BE56-0836CC38CC84}"/>
          </ac:spMkLst>
        </pc:spChg>
        <pc:picChg chg="add del mod">
          <ac:chgData name="Sylvie LEJEUNE" userId="8823c1f8-2503-4ab2-8aed-e0bf3dc10a1a" providerId="ADAL" clId="{1DED85CA-A739-4E98-A2D9-101124E5B47C}" dt="2023-10-16T09:04:51.946" v="435" actId="478"/>
          <ac:picMkLst>
            <pc:docMk/>
            <pc:sldMk cId="4165166323" sldId="273"/>
            <ac:picMk id="9218" creationId="{A58D7F02-8D6C-13D0-0C14-B4F77EF02982}"/>
          </ac:picMkLst>
        </pc:picChg>
        <pc:picChg chg="add mod ord">
          <ac:chgData name="Sylvie LEJEUNE" userId="8823c1f8-2503-4ab2-8aed-e0bf3dc10a1a" providerId="ADAL" clId="{1DED85CA-A739-4E98-A2D9-101124E5B47C}" dt="2023-10-16T09:06:01.779" v="448" actId="1076"/>
          <ac:picMkLst>
            <pc:docMk/>
            <pc:sldMk cId="4165166323" sldId="273"/>
            <ac:picMk id="9220" creationId="{BC5AB541-81DE-F816-BD49-45541B8F0828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2:52:34.958" v="1530" actId="5793"/>
        <pc:sldMkLst>
          <pc:docMk/>
          <pc:sldMk cId="2079296988" sldId="274"/>
        </pc:sldMkLst>
        <pc:spChg chg="mod">
          <ac:chgData name="Sylvie LEJEUNE" userId="8823c1f8-2503-4ab2-8aed-e0bf3dc10a1a" providerId="ADAL" clId="{1DED85CA-A739-4E98-A2D9-101124E5B47C}" dt="2023-10-16T09:06:24.050" v="464" actId="20577"/>
          <ac:spMkLst>
            <pc:docMk/>
            <pc:sldMk cId="2079296988" sldId="274"/>
            <ac:spMk id="2" creationId="{776F762A-9FE0-7900-C58F-A62AA44105B5}"/>
          </ac:spMkLst>
        </pc:spChg>
        <pc:spChg chg="mod">
          <ac:chgData name="Sylvie LEJEUNE" userId="8823c1f8-2503-4ab2-8aed-e0bf3dc10a1a" providerId="ADAL" clId="{1DED85CA-A739-4E98-A2D9-101124E5B47C}" dt="2023-10-16T11:03:08.470" v="1148" actId="20577"/>
          <ac:spMkLst>
            <pc:docMk/>
            <pc:sldMk cId="2079296988" sldId="274"/>
            <ac:spMk id="3" creationId="{BBEAFF28-B5D3-B866-FDAC-350E552F93EF}"/>
          </ac:spMkLst>
        </pc:spChg>
        <pc:spChg chg="mod">
          <ac:chgData name="Sylvie LEJEUNE" userId="8823c1f8-2503-4ab2-8aed-e0bf3dc10a1a" providerId="ADAL" clId="{1DED85CA-A739-4E98-A2D9-101124E5B47C}" dt="2023-11-06T12:52:34.958" v="1530" actId="5793"/>
          <ac:spMkLst>
            <pc:docMk/>
            <pc:sldMk cId="2079296988" sldId="274"/>
            <ac:spMk id="6" creationId="{EE8C8DD4-B5D5-295D-5320-805DA6180ED8}"/>
          </ac:spMkLst>
        </pc:spChg>
        <pc:spChg chg="del mod">
          <ac:chgData name="Sylvie LEJEUNE" userId="8823c1f8-2503-4ab2-8aed-e0bf3dc10a1a" providerId="ADAL" clId="{1DED85CA-A739-4E98-A2D9-101124E5B47C}" dt="2023-10-16T09:09:07.171" v="472" actId="478"/>
          <ac:spMkLst>
            <pc:docMk/>
            <pc:sldMk cId="2079296988" sldId="274"/>
            <ac:spMk id="8" creationId="{4D858607-CEFC-5C1A-6D3A-1B221B001AA7}"/>
          </ac:spMkLst>
        </pc:spChg>
        <pc:spChg chg="add mod">
          <ac:chgData name="Sylvie LEJEUNE" userId="8823c1f8-2503-4ab2-8aed-e0bf3dc10a1a" providerId="ADAL" clId="{1DED85CA-A739-4E98-A2D9-101124E5B47C}" dt="2023-11-06T12:52:26.874" v="1527" actId="1076"/>
          <ac:spMkLst>
            <pc:docMk/>
            <pc:sldMk cId="2079296988" sldId="274"/>
            <ac:spMk id="9" creationId="{BA381998-0A0F-8FE2-4AC6-19A97E05407F}"/>
          </ac:spMkLst>
        </pc:spChg>
        <pc:spChg chg="mod">
          <ac:chgData name="Sylvie LEJEUNE" userId="8823c1f8-2503-4ab2-8aed-e0bf3dc10a1a" providerId="ADAL" clId="{1DED85CA-A739-4E98-A2D9-101124E5B47C}" dt="2023-10-16T09:08:33.247" v="467" actId="20577"/>
          <ac:spMkLst>
            <pc:docMk/>
            <pc:sldMk cId="2079296988" sldId="274"/>
            <ac:spMk id="12" creationId="{57FF877B-659A-A8B3-34BA-CAA132CBCC10}"/>
          </ac:spMkLst>
        </pc:spChg>
        <pc:picChg chg="add mod">
          <ac:chgData name="Sylvie LEJEUNE" userId="8823c1f8-2503-4ab2-8aed-e0bf3dc10a1a" providerId="ADAL" clId="{1DED85CA-A739-4E98-A2D9-101124E5B47C}" dt="2023-10-16T11:02:52.959" v="1147"/>
          <ac:picMkLst>
            <pc:docMk/>
            <pc:sldMk cId="2079296988" sldId="274"/>
            <ac:picMk id="4" creationId="{1E89BFB7-616D-4463-F2F6-C3F1FFD07669}"/>
          </ac:picMkLst>
        </pc:picChg>
        <pc:picChg chg="del">
          <ac:chgData name="Sylvie LEJEUNE" userId="8823c1f8-2503-4ab2-8aed-e0bf3dc10a1a" providerId="ADAL" clId="{1DED85CA-A739-4E98-A2D9-101124E5B47C}" dt="2023-10-16T09:06:10.693" v="451" actId="478"/>
          <ac:picMkLst>
            <pc:docMk/>
            <pc:sldMk cId="2079296988" sldId="274"/>
            <ac:picMk id="6148" creationId="{9F7C8023-49E2-ECDD-D3D9-8FA01BF11D93}"/>
          </ac:picMkLst>
        </pc:picChg>
      </pc:sldChg>
      <pc:sldChg chg="addSp delSp modSp add mod">
        <pc:chgData name="Sylvie LEJEUNE" userId="8823c1f8-2503-4ab2-8aed-e0bf3dc10a1a" providerId="ADAL" clId="{1DED85CA-A739-4E98-A2D9-101124E5B47C}" dt="2023-11-06T12:53:08.942" v="1542" actId="5793"/>
        <pc:sldMkLst>
          <pc:docMk/>
          <pc:sldMk cId="3036543529" sldId="275"/>
        </pc:sldMkLst>
        <pc:spChg chg="mod">
          <ac:chgData name="Sylvie LEJEUNE" userId="8823c1f8-2503-4ab2-8aed-e0bf3dc10a1a" providerId="ADAL" clId="{1DED85CA-A739-4E98-A2D9-101124E5B47C}" dt="2023-10-16T09:13:34.370" v="559" actId="20577"/>
          <ac:spMkLst>
            <pc:docMk/>
            <pc:sldMk cId="3036543529" sldId="275"/>
            <ac:spMk id="2" creationId="{776F762A-9FE0-7900-C58F-A62AA44105B5}"/>
          </ac:spMkLst>
        </pc:spChg>
        <pc:spChg chg="del mod">
          <ac:chgData name="Sylvie LEJEUNE" userId="8823c1f8-2503-4ab2-8aed-e0bf3dc10a1a" providerId="ADAL" clId="{1DED85CA-A739-4E98-A2D9-101124E5B47C}" dt="2023-10-16T09:17:07.041" v="564" actId="478"/>
          <ac:spMkLst>
            <pc:docMk/>
            <pc:sldMk cId="3036543529" sldId="275"/>
            <ac:spMk id="3" creationId="{BBEAFF28-B5D3-B866-FDAC-350E552F93EF}"/>
          </ac:spMkLst>
        </pc:spChg>
        <pc:spChg chg="mod">
          <ac:chgData name="Sylvie LEJEUNE" userId="8823c1f8-2503-4ab2-8aed-e0bf3dc10a1a" providerId="ADAL" clId="{1DED85CA-A739-4E98-A2D9-101124E5B47C}" dt="2023-11-06T12:53:08.942" v="1542" actId="5793"/>
          <ac:spMkLst>
            <pc:docMk/>
            <pc:sldMk cId="3036543529" sldId="275"/>
            <ac:spMk id="6" creationId="{EE8C8DD4-B5D5-295D-5320-805DA6180ED8}"/>
          </ac:spMkLst>
        </pc:spChg>
        <pc:spChg chg="add mod">
          <ac:chgData name="Sylvie LEJEUNE" userId="8823c1f8-2503-4ab2-8aed-e0bf3dc10a1a" providerId="ADAL" clId="{1DED85CA-A739-4E98-A2D9-101124E5B47C}" dt="2023-10-16T09:18:45.289" v="612" actId="20577"/>
          <ac:spMkLst>
            <pc:docMk/>
            <pc:sldMk cId="3036543529" sldId="275"/>
            <ac:spMk id="7" creationId="{F7C9B36D-9533-1B60-4F2E-6C88D0778579}"/>
          </ac:spMkLst>
        </pc:spChg>
        <pc:spChg chg="add mod">
          <ac:chgData name="Sylvie LEJEUNE" userId="8823c1f8-2503-4ab2-8aed-e0bf3dc10a1a" providerId="ADAL" clId="{1DED85CA-A739-4E98-A2D9-101124E5B47C}" dt="2023-10-16T09:21:26.276" v="686" actId="14100"/>
          <ac:spMkLst>
            <pc:docMk/>
            <pc:sldMk cId="3036543529" sldId="275"/>
            <ac:spMk id="8" creationId="{368EDD26-5C19-AEF1-F973-C6103594D60B}"/>
          </ac:spMkLst>
        </pc:spChg>
        <pc:spChg chg="mod">
          <ac:chgData name="Sylvie LEJEUNE" userId="8823c1f8-2503-4ab2-8aed-e0bf3dc10a1a" providerId="ADAL" clId="{1DED85CA-A739-4E98-A2D9-101124E5B47C}" dt="2023-10-16T09:17:58.229" v="568"/>
          <ac:spMkLst>
            <pc:docMk/>
            <pc:sldMk cId="3036543529" sldId="275"/>
            <ac:spMk id="9" creationId="{BA381998-0A0F-8FE2-4AC6-19A97E05407F}"/>
          </ac:spMkLst>
        </pc:spChg>
        <pc:spChg chg="del">
          <ac:chgData name="Sylvie LEJEUNE" userId="8823c1f8-2503-4ab2-8aed-e0bf3dc10a1a" providerId="ADAL" clId="{1DED85CA-A739-4E98-A2D9-101124E5B47C}" dt="2023-10-16T09:13:41.427" v="560" actId="478"/>
          <ac:spMkLst>
            <pc:docMk/>
            <pc:sldMk cId="3036543529" sldId="275"/>
            <ac:spMk id="12" creationId="{57FF877B-659A-A8B3-34BA-CAA132CBCC10}"/>
          </ac:spMkLst>
        </pc:spChg>
        <pc:picChg chg="del">
          <ac:chgData name="Sylvie LEJEUNE" userId="8823c1f8-2503-4ab2-8aed-e0bf3dc10a1a" providerId="ADAL" clId="{1DED85CA-A739-4E98-A2D9-101124E5B47C}" dt="2023-10-16T09:11:52.064" v="528" actId="478"/>
          <ac:picMkLst>
            <pc:docMk/>
            <pc:sldMk cId="3036543529" sldId="275"/>
            <ac:picMk id="4" creationId="{1E89BFB7-616D-4463-F2F6-C3F1FFD07669}"/>
          </ac:picMkLst>
        </pc:picChg>
        <pc:picChg chg="add mod">
          <ac:chgData name="Sylvie LEJEUNE" userId="8823c1f8-2503-4ab2-8aed-e0bf3dc10a1a" providerId="ADAL" clId="{1DED85CA-A739-4E98-A2D9-101124E5B47C}" dt="2023-10-16T09:17:18.427" v="565"/>
          <ac:picMkLst>
            <pc:docMk/>
            <pc:sldMk cId="3036543529" sldId="275"/>
            <ac:picMk id="10242" creationId="{E2A49564-2C95-426E-9F03-6807C24915C5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3:12:08.039" v="1751" actId="20577"/>
        <pc:sldMkLst>
          <pc:docMk/>
          <pc:sldMk cId="1787393510" sldId="276"/>
        </pc:sldMkLst>
        <pc:spChg chg="mod">
          <ac:chgData name="Sylvie LEJEUNE" userId="8823c1f8-2503-4ab2-8aed-e0bf3dc10a1a" providerId="ADAL" clId="{1DED85CA-A739-4E98-A2D9-101124E5B47C}" dt="2023-10-16T09:22:13.111" v="706" actId="20577"/>
          <ac:spMkLst>
            <pc:docMk/>
            <pc:sldMk cId="1787393510" sldId="276"/>
            <ac:spMk id="2" creationId="{776F762A-9FE0-7900-C58F-A62AA44105B5}"/>
          </ac:spMkLst>
        </pc:spChg>
        <pc:spChg chg="mod">
          <ac:chgData name="Sylvie LEJEUNE" userId="8823c1f8-2503-4ab2-8aed-e0bf3dc10a1a" providerId="ADAL" clId="{1DED85CA-A739-4E98-A2D9-101124E5B47C}" dt="2023-11-06T13:12:08.039" v="1751" actId="20577"/>
          <ac:spMkLst>
            <pc:docMk/>
            <pc:sldMk cId="1787393510" sldId="276"/>
            <ac:spMk id="3" creationId="{BBEAFF28-B5D3-B866-FDAC-350E552F93EF}"/>
          </ac:spMkLst>
        </pc:spChg>
        <pc:spChg chg="mod">
          <ac:chgData name="Sylvie LEJEUNE" userId="8823c1f8-2503-4ab2-8aed-e0bf3dc10a1a" providerId="ADAL" clId="{1DED85CA-A739-4E98-A2D9-101124E5B47C}" dt="2023-11-06T12:54:16.700" v="1556" actId="5793"/>
          <ac:spMkLst>
            <pc:docMk/>
            <pc:sldMk cId="1787393510" sldId="276"/>
            <ac:spMk id="6" creationId="{EE8C8DD4-B5D5-295D-5320-805DA6180ED8}"/>
          </ac:spMkLst>
        </pc:spChg>
        <pc:spChg chg="del">
          <ac:chgData name="Sylvie LEJEUNE" userId="8823c1f8-2503-4ab2-8aed-e0bf3dc10a1a" providerId="ADAL" clId="{1DED85CA-A739-4E98-A2D9-101124E5B47C}" dt="2023-11-06T12:54:13.696" v="1553" actId="478"/>
          <ac:spMkLst>
            <pc:docMk/>
            <pc:sldMk cId="1787393510" sldId="276"/>
            <ac:spMk id="9" creationId="{BA381998-0A0F-8FE2-4AC6-19A97E05407F}"/>
          </ac:spMkLst>
        </pc:spChg>
        <pc:picChg chg="del">
          <ac:chgData name="Sylvie LEJEUNE" userId="8823c1f8-2503-4ab2-8aed-e0bf3dc10a1a" providerId="ADAL" clId="{1DED85CA-A739-4E98-A2D9-101124E5B47C}" dt="2023-10-16T09:22:16.999" v="707" actId="478"/>
          <ac:picMkLst>
            <pc:docMk/>
            <pc:sldMk cId="1787393510" sldId="276"/>
            <ac:picMk id="4" creationId="{1E89BFB7-616D-4463-F2F6-C3F1FFD07669}"/>
          </ac:picMkLst>
        </pc:picChg>
        <pc:picChg chg="add mod">
          <ac:chgData name="Sylvie LEJEUNE" userId="8823c1f8-2503-4ab2-8aed-e0bf3dc10a1a" providerId="ADAL" clId="{1DED85CA-A739-4E98-A2D9-101124E5B47C}" dt="2023-10-16T09:31:25.933" v="719" actId="14100"/>
          <ac:picMkLst>
            <pc:docMk/>
            <pc:sldMk cId="1787393510" sldId="276"/>
            <ac:picMk id="7" creationId="{5CA9014B-D05A-1E55-7BF8-4E2678BD456B}"/>
          </ac:picMkLst>
        </pc:picChg>
        <pc:picChg chg="add del mod">
          <ac:chgData name="Sylvie LEJEUNE" userId="8823c1f8-2503-4ab2-8aed-e0bf3dc10a1a" providerId="ADAL" clId="{1DED85CA-A739-4E98-A2D9-101124E5B47C}" dt="2023-10-16T09:31:19.279" v="717" actId="478"/>
          <ac:picMkLst>
            <pc:docMk/>
            <pc:sldMk cId="1787393510" sldId="276"/>
            <ac:picMk id="12290" creationId="{4E579CC1-A742-5CCC-0848-46CA82FE2ED0}"/>
          </ac:picMkLst>
        </pc:picChg>
      </pc:sldChg>
      <pc:sldChg chg="add del ord">
        <pc:chgData name="Sylvie LEJEUNE" userId="8823c1f8-2503-4ab2-8aed-e0bf3dc10a1a" providerId="ADAL" clId="{1DED85CA-A739-4E98-A2D9-101124E5B47C}" dt="2023-10-16T09:48:35.554" v="775" actId="2696"/>
        <pc:sldMkLst>
          <pc:docMk/>
          <pc:sldMk cId="2210872398" sldId="277"/>
        </pc:sldMkLst>
      </pc:sldChg>
      <pc:sldChg chg="addSp delSp modSp new del mod setBg">
        <pc:chgData name="Sylvie LEJEUNE" userId="8823c1f8-2503-4ab2-8aed-e0bf3dc10a1a" providerId="ADAL" clId="{1DED85CA-A739-4E98-A2D9-101124E5B47C}" dt="2023-10-16T09:56:56.119" v="829" actId="2696"/>
        <pc:sldMkLst>
          <pc:docMk/>
          <pc:sldMk cId="999837704" sldId="278"/>
        </pc:sldMkLst>
        <pc:spChg chg="add del mod or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2" creationId="{37F07867-A1D6-8A63-D2B5-00828A903F0B}"/>
          </ac:spMkLst>
        </pc:spChg>
        <pc:spChg chg="del">
          <ac:chgData name="Sylvie LEJEUNE" userId="8823c1f8-2503-4ab2-8aed-e0bf3dc10a1a" providerId="ADAL" clId="{1DED85CA-A739-4E98-A2D9-101124E5B47C}" dt="2023-10-16T09:30:50.723" v="712"/>
          <ac:spMkLst>
            <pc:docMk/>
            <pc:sldMk cId="999837704" sldId="278"/>
            <ac:spMk id="3" creationId="{A71E6A65-5923-E282-1C70-F05663EC6135}"/>
          </ac:spMkLst>
        </pc:spChg>
        <pc:spChg chg="add del mo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4" creationId="{8754EDFB-18C8-E194-FD8C-2E4F749D07A7}"/>
          </ac:spMkLst>
        </pc:spChg>
        <pc:spChg chg="mo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5" creationId="{A066BEC7-7986-582D-D9C4-D29ACC9843B0}"/>
          </ac:spMkLst>
        </pc:spChg>
        <pc:spChg chg="mod or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6" creationId="{94507C29-1187-662D-37AB-17268CAFA360}"/>
          </ac:spMkLst>
        </pc:spChg>
        <pc:spChg chg="add del mod">
          <ac:chgData name="Sylvie LEJEUNE" userId="8823c1f8-2503-4ab2-8aed-e0bf3dc10a1a" providerId="ADAL" clId="{1DED85CA-A739-4E98-A2D9-101124E5B47C}" dt="2023-10-16T09:48:46.158" v="776"/>
          <ac:spMkLst>
            <pc:docMk/>
            <pc:sldMk cId="999837704" sldId="278"/>
            <ac:spMk id="7" creationId="{7EE45002-96FA-885A-9960-6135F662075A}"/>
          </ac:spMkLst>
        </pc:spChg>
        <pc:spChg chg="add mod">
          <ac:chgData name="Sylvie LEJEUNE" userId="8823c1f8-2503-4ab2-8aed-e0bf3dc10a1a" providerId="ADAL" clId="{1DED85CA-A739-4E98-A2D9-101124E5B47C}" dt="2023-10-16T09:56:41.022" v="826" actId="21"/>
          <ac:spMkLst>
            <pc:docMk/>
            <pc:sldMk cId="999837704" sldId="278"/>
            <ac:spMk id="8" creationId="{B35D388C-E045-316C-E5F2-A5B6638EE025}"/>
          </ac:spMkLst>
        </pc:spChg>
        <pc:spChg chg="add del">
          <ac:chgData name="Sylvie LEJEUNE" userId="8823c1f8-2503-4ab2-8aed-e0bf3dc10a1a" providerId="ADAL" clId="{1DED85CA-A739-4E98-A2D9-101124E5B47C}" dt="2023-10-16T09:54:51.457" v="819" actId="26606"/>
          <ac:spMkLst>
            <pc:docMk/>
            <pc:sldMk cId="999837704" sldId="278"/>
            <ac:spMk id="13319" creationId="{79BB35BC-D5C2-4C8B-A22A-A71E6191913B}"/>
          </ac:spMkLst>
        </pc:spChg>
        <pc:spChg chg="add del">
          <ac:chgData name="Sylvie LEJEUNE" userId="8823c1f8-2503-4ab2-8aed-e0bf3dc10a1a" providerId="ADAL" clId="{1DED85CA-A739-4E98-A2D9-101124E5B47C}" dt="2023-10-16T09:54:51.457" v="818" actId="26606"/>
          <ac:spMkLst>
            <pc:docMk/>
            <pc:sldMk cId="999837704" sldId="278"/>
            <ac:spMk id="13324" creationId="{F13C74B1-5B17-4795-BED0-7140497B445A}"/>
          </ac:spMkLst>
        </pc:spChg>
        <pc:spChg chg="add del">
          <ac:chgData name="Sylvie LEJEUNE" userId="8823c1f8-2503-4ab2-8aed-e0bf3dc10a1a" providerId="ADAL" clId="{1DED85CA-A739-4E98-A2D9-101124E5B47C}" dt="2023-10-16T09:54:51.457" v="818" actId="26606"/>
          <ac:spMkLst>
            <pc:docMk/>
            <pc:sldMk cId="999837704" sldId="278"/>
            <ac:spMk id="13326" creationId="{D4974D33-8DC5-464E-8C6D-BE58F0669C17}"/>
          </ac:spMkLst>
        </pc:spChg>
        <pc:spChg chg="add del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28" creationId="{79BB35BC-D5C2-4C8B-A22A-A71E6191913B}"/>
          </ac:spMkLst>
        </pc:spChg>
        <pc:spChg chg="ad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30" creationId="{8108D317-7CBD-4897-BD1F-959436D2A3BE}"/>
          </ac:spMkLst>
        </pc:spChg>
        <pc:spChg chg="ad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31" creationId="{37F07867-A1D6-8A63-D2B5-00828A903F0B}"/>
          </ac:spMkLst>
        </pc:spChg>
        <pc:spChg chg="ad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32" creationId="{D6297641-8B9F-4767-9606-8A11313227BF}"/>
          </ac:spMkLst>
        </pc:spChg>
        <pc:spChg chg="add del">
          <ac:chgData name="Sylvie LEJEUNE" userId="8823c1f8-2503-4ab2-8aed-e0bf3dc10a1a" providerId="ADAL" clId="{1DED85CA-A739-4E98-A2D9-101124E5B47C}" dt="2023-10-16T09:56:17.551" v="821" actId="26606"/>
          <ac:spMkLst>
            <pc:docMk/>
            <pc:sldMk cId="999837704" sldId="278"/>
            <ac:spMk id="13333" creationId="{94E4D846-3AFC-4F86-8C35-24B0542A269D}"/>
          </ac:spMkLst>
        </pc:spChg>
        <pc:spChg chg="ad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34" creationId="{D8F3CA65-EA00-46B4-9616-39E6853F7BED}"/>
          </ac:spMkLst>
        </pc:spChg>
        <pc:spChg chg="add del">
          <ac:chgData name="Sylvie LEJEUNE" userId="8823c1f8-2503-4ab2-8aed-e0bf3dc10a1a" providerId="ADAL" clId="{1DED85CA-A739-4E98-A2D9-101124E5B47C}" dt="2023-10-16T09:56:17.551" v="821" actId="26606"/>
          <ac:spMkLst>
            <pc:docMk/>
            <pc:sldMk cId="999837704" sldId="278"/>
            <ac:spMk id="13335" creationId="{284781B9-12CB-45C3-907A-9ED93FF72C65}"/>
          </ac:spMkLst>
        </pc:spChg>
        <pc:spChg chg="add">
          <ac:chgData name="Sylvie LEJEUNE" userId="8823c1f8-2503-4ab2-8aed-e0bf3dc10a1a" providerId="ADAL" clId="{1DED85CA-A739-4E98-A2D9-101124E5B47C}" dt="2023-10-16T09:56:22.238" v="824" actId="26606"/>
          <ac:spMkLst>
            <pc:docMk/>
            <pc:sldMk cId="999837704" sldId="278"/>
            <ac:spMk id="13336" creationId="{8754EDFB-18C8-E194-FD8C-2E4F749D07A7}"/>
          </ac:spMkLst>
        </pc:spChg>
        <pc:spChg chg="add del">
          <ac:chgData name="Sylvie LEJEUNE" userId="8823c1f8-2503-4ab2-8aed-e0bf3dc10a1a" providerId="ADAL" clId="{1DED85CA-A739-4E98-A2D9-101124E5B47C}" dt="2023-10-16T09:56:17.551" v="821" actId="26606"/>
          <ac:spMkLst>
            <pc:docMk/>
            <pc:sldMk cId="999837704" sldId="278"/>
            <ac:spMk id="13337" creationId="{55D4142C-5077-457F-A6AD-3FECFDB39685}"/>
          </ac:spMkLst>
        </pc:spChg>
        <pc:spChg chg="add del">
          <ac:chgData name="Sylvie LEJEUNE" userId="8823c1f8-2503-4ab2-8aed-e0bf3dc10a1a" providerId="ADAL" clId="{1DED85CA-A739-4E98-A2D9-101124E5B47C}" dt="2023-10-16T09:56:17.551" v="821" actId="26606"/>
          <ac:spMkLst>
            <pc:docMk/>
            <pc:sldMk cId="999837704" sldId="278"/>
            <ac:spMk id="13339" creationId="{7A5F0580-5EE9-419F-96EE-B6529EF6E7D0}"/>
          </ac:spMkLst>
        </pc:spChg>
        <pc:picChg chg="add del mod ord">
          <ac:chgData name="Sylvie LEJEUNE" userId="8823c1f8-2503-4ab2-8aed-e0bf3dc10a1a" providerId="ADAL" clId="{1DED85CA-A739-4E98-A2D9-101124E5B47C}" dt="2023-10-16T09:31:11.727" v="716" actId="21"/>
          <ac:picMkLst>
            <pc:docMk/>
            <pc:sldMk cId="999837704" sldId="278"/>
            <ac:picMk id="13314" creationId="{87D64753-C8E2-6159-E422-1FAA0BE6549C}"/>
          </ac:picMkLst>
        </pc:picChg>
        <pc:picChg chg="add del">
          <ac:chgData name="Sylvie LEJEUNE" userId="8823c1f8-2503-4ab2-8aed-e0bf3dc10a1a" providerId="ADAL" clId="{1DED85CA-A739-4E98-A2D9-101124E5B47C}" dt="2023-10-16T09:31:06.389" v="715" actId="478"/>
          <ac:picMkLst>
            <pc:docMk/>
            <pc:sldMk cId="999837704" sldId="278"/>
            <ac:picMk id="13316" creationId="{04F667CC-E425-059A-FC46-31E49B14C3B1}"/>
          </ac:picMkLst>
        </pc:picChg>
        <pc:picChg chg="add del mod ord">
          <ac:chgData name="Sylvie LEJEUNE" userId="8823c1f8-2503-4ab2-8aed-e0bf3dc10a1a" providerId="ADAL" clId="{1DED85CA-A739-4E98-A2D9-101124E5B47C}" dt="2023-10-16T09:56:41.022" v="826" actId="21"/>
          <ac:picMkLst>
            <pc:docMk/>
            <pc:sldMk cId="999837704" sldId="278"/>
            <ac:picMk id="13318" creationId="{E22F970C-5DE5-5648-853E-EAE5E532FC7C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2:53:28.509" v="1545" actId="5793"/>
        <pc:sldMkLst>
          <pc:docMk/>
          <pc:sldMk cId="1919147109" sldId="279"/>
        </pc:sldMkLst>
        <pc:spChg chg="mod">
          <ac:chgData name="Sylvie LEJEUNE" userId="8823c1f8-2503-4ab2-8aed-e0bf3dc10a1a" providerId="ADAL" clId="{1DED85CA-A739-4E98-A2D9-101124E5B47C}" dt="2023-10-16T09:49:42.880" v="807" actId="20577"/>
          <ac:spMkLst>
            <pc:docMk/>
            <pc:sldMk cId="1919147109" sldId="279"/>
            <ac:spMk id="2" creationId="{776F762A-9FE0-7900-C58F-A62AA44105B5}"/>
          </ac:spMkLst>
        </pc:spChg>
        <pc:spChg chg="del mod">
          <ac:chgData name="Sylvie LEJEUNE" userId="8823c1f8-2503-4ab2-8aed-e0bf3dc10a1a" providerId="ADAL" clId="{1DED85CA-A739-4E98-A2D9-101124E5B47C}" dt="2023-10-16T09:50:32.530" v="811" actId="478"/>
          <ac:spMkLst>
            <pc:docMk/>
            <pc:sldMk cId="1919147109" sldId="279"/>
            <ac:spMk id="3" creationId="{BBEAFF28-B5D3-B866-FDAC-350E552F93EF}"/>
          </ac:spMkLst>
        </pc:spChg>
        <pc:spChg chg="mod">
          <ac:chgData name="Sylvie LEJEUNE" userId="8823c1f8-2503-4ab2-8aed-e0bf3dc10a1a" providerId="ADAL" clId="{1DED85CA-A739-4E98-A2D9-101124E5B47C}" dt="2023-11-06T12:53:28.509" v="1545" actId="5793"/>
          <ac:spMkLst>
            <pc:docMk/>
            <pc:sldMk cId="1919147109" sldId="279"/>
            <ac:spMk id="6" creationId="{EE8C8DD4-B5D5-295D-5320-805DA6180ED8}"/>
          </ac:spMkLst>
        </pc:spChg>
        <pc:spChg chg="mod">
          <ac:chgData name="Sylvie LEJEUNE" userId="8823c1f8-2503-4ab2-8aed-e0bf3dc10a1a" providerId="ADAL" clId="{1DED85CA-A739-4E98-A2D9-101124E5B47C}" dt="2023-10-16T09:58:30.519" v="859"/>
          <ac:spMkLst>
            <pc:docMk/>
            <pc:sldMk cId="1919147109" sldId="279"/>
            <ac:spMk id="9" creationId="{BA381998-0A0F-8FE2-4AC6-19A97E05407F}"/>
          </ac:spMkLst>
        </pc:spChg>
        <pc:spChg chg="add mod">
          <ac:chgData name="Sylvie LEJEUNE" userId="8823c1f8-2503-4ab2-8aed-e0bf3dc10a1a" providerId="ADAL" clId="{1DED85CA-A739-4E98-A2D9-101124E5B47C}" dt="2023-10-16T09:59:53.788" v="865" actId="5793"/>
          <ac:spMkLst>
            <pc:docMk/>
            <pc:sldMk cId="1919147109" sldId="279"/>
            <ac:spMk id="11" creationId="{D749A2FE-7015-AB2F-083D-7400A78ED28A}"/>
          </ac:spMkLst>
        </pc:spChg>
        <pc:spChg chg="mod">
          <ac:chgData name="Sylvie LEJEUNE" userId="8823c1f8-2503-4ab2-8aed-e0bf3dc10a1a" providerId="ADAL" clId="{1DED85CA-A739-4E98-A2D9-101124E5B47C}" dt="2023-10-16T09:59:35.540" v="862" actId="1076"/>
          <ac:spMkLst>
            <pc:docMk/>
            <pc:sldMk cId="1919147109" sldId="279"/>
            <ac:spMk id="12" creationId="{57FF877B-659A-A8B3-34BA-CAA132CBCC10}"/>
          </ac:spMkLst>
        </pc:spChg>
        <pc:picChg chg="del">
          <ac:chgData name="Sylvie LEJEUNE" userId="8823c1f8-2503-4ab2-8aed-e0bf3dc10a1a" providerId="ADAL" clId="{1DED85CA-A739-4E98-A2D9-101124E5B47C}" dt="2023-10-16T09:49:27.940" v="780" actId="478"/>
          <ac:picMkLst>
            <pc:docMk/>
            <pc:sldMk cId="1919147109" sldId="279"/>
            <ac:picMk id="4" creationId="{1E89BFB7-616D-4463-F2F6-C3F1FFD07669}"/>
          </ac:picMkLst>
        </pc:picChg>
        <pc:picChg chg="add del mod">
          <ac:chgData name="Sylvie LEJEUNE" userId="8823c1f8-2503-4ab2-8aed-e0bf3dc10a1a" providerId="ADAL" clId="{1DED85CA-A739-4E98-A2D9-101124E5B47C}" dt="2023-10-16T09:50:45.526" v="813" actId="21"/>
          <ac:picMkLst>
            <pc:docMk/>
            <pc:sldMk cId="1919147109" sldId="279"/>
            <ac:picMk id="7" creationId="{E74BF22E-DFFC-9B00-CE05-D96D22EEE408}"/>
          </ac:picMkLst>
        </pc:picChg>
        <pc:picChg chg="add mod">
          <ac:chgData name="Sylvie LEJEUNE" userId="8823c1f8-2503-4ab2-8aed-e0bf3dc10a1a" providerId="ADAL" clId="{1DED85CA-A739-4E98-A2D9-101124E5B47C}" dt="2023-10-16T11:03:29.695" v="1149"/>
          <ac:picMkLst>
            <pc:docMk/>
            <pc:sldMk cId="1919147109" sldId="279"/>
            <ac:picMk id="8" creationId="{38F1A58A-2BA1-6C0B-64DD-D922C22D34E3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2:55:10.363" v="1567" actId="5793"/>
        <pc:sldMkLst>
          <pc:docMk/>
          <pc:sldMk cId="944640042" sldId="280"/>
        </pc:sldMkLst>
        <pc:spChg chg="mod">
          <ac:chgData name="Sylvie LEJEUNE" userId="8823c1f8-2503-4ab2-8aed-e0bf3dc10a1a" providerId="ADAL" clId="{1DED85CA-A739-4E98-A2D9-101124E5B47C}" dt="2023-11-06T12:55:07.309" v="1564" actId="14100"/>
          <ac:spMkLst>
            <pc:docMk/>
            <pc:sldMk cId="944640042" sldId="280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5:10.363" v="1567" actId="5793"/>
          <ac:spMkLst>
            <pc:docMk/>
            <pc:sldMk cId="944640042" sldId="280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17:43.955" v="1279" actId="20577"/>
          <ac:spMkLst>
            <pc:docMk/>
            <pc:sldMk cId="944640042" sldId="280"/>
            <ac:spMk id="7" creationId="{85B5874E-FCD6-FDBE-3E0E-708DEF59602C}"/>
          </ac:spMkLst>
        </pc:spChg>
        <pc:picChg chg="add mod">
          <ac:chgData name="Sylvie LEJEUNE" userId="8823c1f8-2503-4ab2-8aed-e0bf3dc10a1a" providerId="ADAL" clId="{1DED85CA-A739-4E98-A2D9-101124E5B47C}" dt="2023-10-23T10:17:51.834" v="1282"/>
          <ac:picMkLst>
            <pc:docMk/>
            <pc:sldMk cId="944640042" sldId="280"/>
            <ac:picMk id="2" creationId="{02403FDF-4D1E-9360-296C-2E633430BA0F}"/>
          </ac:picMkLst>
        </pc:picChg>
        <pc:picChg chg="del">
          <ac:chgData name="Sylvie LEJEUNE" userId="8823c1f8-2503-4ab2-8aed-e0bf3dc10a1a" providerId="ADAL" clId="{1DED85CA-A739-4E98-A2D9-101124E5B47C}" dt="2023-10-23T10:17:49.883" v="1281" actId="478"/>
          <ac:picMkLst>
            <pc:docMk/>
            <pc:sldMk cId="944640042" sldId="280"/>
            <ac:picMk id="8" creationId="{0D2EAB8F-CA8F-C0AD-55FB-1E3E2C172521}"/>
          </ac:picMkLst>
        </pc:picChg>
      </pc:sldChg>
      <pc:sldChg chg="addSp delSp modSp new del">
        <pc:chgData name="Sylvie LEJEUNE" userId="8823c1f8-2503-4ab2-8aed-e0bf3dc10a1a" providerId="ADAL" clId="{1DED85CA-A739-4E98-A2D9-101124E5B47C}" dt="2023-10-16T09:50:56.327" v="816" actId="2696"/>
        <pc:sldMkLst>
          <pc:docMk/>
          <pc:sldMk cId="2326672698" sldId="280"/>
        </pc:sldMkLst>
        <pc:picChg chg="add del mod">
          <ac:chgData name="Sylvie LEJEUNE" userId="8823c1f8-2503-4ab2-8aed-e0bf3dc10a1a" providerId="ADAL" clId="{1DED85CA-A739-4E98-A2D9-101124E5B47C}" dt="2023-10-16T09:50:52.778" v="815" actId="478"/>
          <ac:picMkLst>
            <pc:docMk/>
            <pc:sldMk cId="2326672698" sldId="280"/>
            <ac:picMk id="7" creationId="{2C5E876C-260A-D3C3-CCFF-B5CF82A025B5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2:55:42.998" v="1578" actId="5793"/>
        <pc:sldMkLst>
          <pc:docMk/>
          <pc:sldMk cId="4022849957" sldId="281"/>
        </pc:sldMkLst>
        <pc:spChg chg="mod">
          <ac:chgData name="Sylvie LEJEUNE" userId="8823c1f8-2503-4ab2-8aed-e0bf3dc10a1a" providerId="ADAL" clId="{1DED85CA-A739-4E98-A2D9-101124E5B47C}" dt="2023-11-06T12:55:39.787" v="1575" actId="14100"/>
          <ac:spMkLst>
            <pc:docMk/>
            <pc:sldMk cId="4022849957" sldId="281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5:42.998" v="1578" actId="5793"/>
          <ac:spMkLst>
            <pc:docMk/>
            <pc:sldMk cId="4022849957" sldId="281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18:29.060" v="1303" actId="20577"/>
          <ac:spMkLst>
            <pc:docMk/>
            <pc:sldMk cId="4022849957" sldId="281"/>
            <ac:spMk id="7" creationId="{85B5874E-FCD6-FDBE-3E0E-708DEF59602C}"/>
          </ac:spMkLst>
        </pc:spChg>
        <pc:picChg chg="del">
          <ac:chgData name="Sylvie LEJEUNE" userId="8823c1f8-2503-4ab2-8aed-e0bf3dc10a1a" providerId="ADAL" clId="{1DED85CA-A739-4E98-A2D9-101124E5B47C}" dt="2023-10-23T10:18:35.346" v="1305" actId="478"/>
          <ac:picMkLst>
            <pc:docMk/>
            <pc:sldMk cId="4022849957" sldId="281"/>
            <ac:picMk id="2" creationId="{02403FDF-4D1E-9360-296C-2E633430BA0F}"/>
          </ac:picMkLst>
        </pc:picChg>
        <pc:picChg chg="add mod">
          <ac:chgData name="Sylvie LEJEUNE" userId="8823c1f8-2503-4ab2-8aed-e0bf3dc10a1a" providerId="ADAL" clId="{1DED85CA-A739-4E98-A2D9-101124E5B47C}" dt="2023-10-23T10:18:37.887" v="1306"/>
          <ac:picMkLst>
            <pc:docMk/>
            <pc:sldMk cId="4022849957" sldId="281"/>
            <ac:picMk id="6" creationId="{4535F28E-760E-9C80-719E-729AD731D4D5}"/>
          </ac:picMkLst>
        </pc:picChg>
      </pc:sldChg>
      <pc:sldChg chg="addSp delSp modSp add mod">
        <pc:chgData name="Sylvie LEJEUNE" userId="8823c1f8-2503-4ab2-8aed-e0bf3dc10a1a" providerId="ADAL" clId="{1DED85CA-A739-4E98-A2D9-101124E5B47C}" dt="2023-11-06T12:55:55.002" v="1583" actId="5793"/>
        <pc:sldMkLst>
          <pc:docMk/>
          <pc:sldMk cId="1927025043" sldId="282"/>
        </pc:sldMkLst>
        <pc:spChg chg="mod">
          <ac:chgData name="Sylvie LEJEUNE" userId="8823c1f8-2503-4ab2-8aed-e0bf3dc10a1a" providerId="ADAL" clId="{1DED85CA-A739-4E98-A2D9-101124E5B47C}" dt="2023-11-06T12:55:50.532" v="1580" actId="20577"/>
          <ac:spMkLst>
            <pc:docMk/>
            <pc:sldMk cId="1927025043" sldId="282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5:55.002" v="1583" actId="5793"/>
          <ac:spMkLst>
            <pc:docMk/>
            <pc:sldMk cId="1927025043" sldId="282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19:32.035" v="1326" actId="20577"/>
          <ac:spMkLst>
            <pc:docMk/>
            <pc:sldMk cId="1927025043" sldId="282"/>
            <ac:spMk id="7" creationId="{85B5874E-FCD6-FDBE-3E0E-708DEF59602C}"/>
          </ac:spMkLst>
        </pc:spChg>
        <pc:picChg chg="add mod">
          <ac:chgData name="Sylvie LEJEUNE" userId="8823c1f8-2503-4ab2-8aed-e0bf3dc10a1a" providerId="ADAL" clId="{1DED85CA-A739-4E98-A2D9-101124E5B47C}" dt="2023-10-23T10:19:23.635" v="1312" actId="1076"/>
          <ac:picMkLst>
            <pc:docMk/>
            <pc:sldMk cId="1927025043" sldId="282"/>
            <ac:picMk id="2" creationId="{98A72E68-6180-2344-975D-ADF668A9A18E}"/>
          </ac:picMkLst>
        </pc:picChg>
        <pc:picChg chg="del">
          <ac:chgData name="Sylvie LEJEUNE" userId="8823c1f8-2503-4ab2-8aed-e0bf3dc10a1a" providerId="ADAL" clId="{1DED85CA-A739-4E98-A2D9-101124E5B47C}" dt="2023-10-23T10:19:12.995" v="1309" actId="478"/>
          <ac:picMkLst>
            <pc:docMk/>
            <pc:sldMk cId="1927025043" sldId="282"/>
            <ac:picMk id="6" creationId="{4535F28E-760E-9C80-719E-729AD731D4D5}"/>
          </ac:picMkLst>
        </pc:picChg>
      </pc:sldChg>
      <pc:sldChg chg="addSp delSp modSp add mod">
        <pc:chgData name="Sylvie LEJEUNE" userId="8823c1f8-2503-4ab2-8aed-e0bf3dc10a1a" providerId="ADAL" clId="{1DED85CA-A739-4E98-A2D9-101124E5B47C}" dt="2023-11-06T12:56:06.098" v="1588" actId="5793"/>
        <pc:sldMkLst>
          <pc:docMk/>
          <pc:sldMk cId="2913060631" sldId="283"/>
        </pc:sldMkLst>
        <pc:spChg chg="mod">
          <ac:chgData name="Sylvie LEJEUNE" userId="8823c1f8-2503-4ab2-8aed-e0bf3dc10a1a" providerId="ADAL" clId="{1DED85CA-A739-4E98-A2D9-101124E5B47C}" dt="2023-11-06T12:56:02.840" v="1585" actId="14100"/>
          <ac:spMkLst>
            <pc:docMk/>
            <pc:sldMk cId="2913060631" sldId="283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6:06.098" v="1588" actId="5793"/>
          <ac:spMkLst>
            <pc:docMk/>
            <pc:sldMk cId="2913060631" sldId="283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20:19.049" v="1351" actId="20577"/>
          <ac:spMkLst>
            <pc:docMk/>
            <pc:sldMk cId="2913060631" sldId="283"/>
            <ac:spMk id="7" creationId="{85B5874E-FCD6-FDBE-3E0E-708DEF59602C}"/>
          </ac:spMkLst>
        </pc:spChg>
        <pc:picChg chg="del">
          <ac:chgData name="Sylvie LEJEUNE" userId="8823c1f8-2503-4ab2-8aed-e0bf3dc10a1a" providerId="ADAL" clId="{1DED85CA-A739-4E98-A2D9-101124E5B47C}" dt="2023-10-23T10:19:57.197" v="1329" actId="478"/>
          <ac:picMkLst>
            <pc:docMk/>
            <pc:sldMk cId="2913060631" sldId="283"/>
            <ac:picMk id="2" creationId="{98A72E68-6180-2344-975D-ADF668A9A18E}"/>
          </ac:picMkLst>
        </pc:picChg>
        <pc:picChg chg="add mod">
          <ac:chgData name="Sylvie LEJEUNE" userId="8823c1f8-2503-4ab2-8aed-e0bf3dc10a1a" providerId="ADAL" clId="{1DED85CA-A739-4E98-A2D9-101124E5B47C}" dt="2023-10-23T10:20:02.309" v="1331" actId="14100"/>
          <ac:picMkLst>
            <pc:docMk/>
            <pc:sldMk cId="2913060631" sldId="283"/>
            <ac:picMk id="6" creationId="{4D189659-0FF1-2A1C-B022-3B7F7ED21168}"/>
          </ac:picMkLst>
        </pc:picChg>
      </pc:sldChg>
      <pc:sldChg chg="addSp delSp modSp add mod modAnim">
        <pc:chgData name="Sylvie LEJEUNE" userId="8823c1f8-2503-4ab2-8aed-e0bf3dc10a1a" providerId="ADAL" clId="{1DED85CA-A739-4E98-A2D9-101124E5B47C}" dt="2023-11-06T12:56:13.495" v="1593" actId="20577"/>
        <pc:sldMkLst>
          <pc:docMk/>
          <pc:sldMk cId="1394412077" sldId="284"/>
        </pc:sldMkLst>
        <pc:spChg chg="mod">
          <ac:chgData name="Sylvie LEJEUNE" userId="8823c1f8-2503-4ab2-8aed-e0bf3dc10a1a" providerId="ADAL" clId="{1DED85CA-A739-4E98-A2D9-101124E5B47C}" dt="2023-10-23T10:21:12.984" v="1373" actId="20577"/>
          <ac:spMkLst>
            <pc:docMk/>
            <pc:sldMk cId="1394412077" sldId="284"/>
            <ac:spMk id="3" creationId="{249AFB70-8EA6-23CE-21BF-310F2981C0BC}"/>
          </ac:spMkLst>
        </pc:spChg>
        <pc:spChg chg="mod">
          <ac:chgData name="Sylvie LEJEUNE" userId="8823c1f8-2503-4ab2-8aed-e0bf3dc10a1a" providerId="ADAL" clId="{1DED85CA-A739-4E98-A2D9-101124E5B47C}" dt="2023-11-06T12:56:13.495" v="1593" actId="20577"/>
          <ac:spMkLst>
            <pc:docMk/>
            <pc:sldMk cId="1394412077" sldId="284"/>
            <ac:spMk id="5" creationId="{58EFA3C2-B576-688F-90DC-06F8AF73FC01}"/>
          </ac:spMkLst>
        </pc:spChg>
        <pc:spChg chg="mod">
          <ac:chgData name="Sylvie LEJEUNE" userId="8823c1f8-2503-4ab2-8aed-e0bf3dc10a1a" providerId="ADAL" clId="{1DED85CA-A739-4E98-A2D9-101124E5B47C}" dt="2023-10-23T10:21:04.898" v="1358" actId="27636"/>
          <ac:spMkLst>
            <pc:docMk/>
            <pc:sldMk cId="1394412077" sldId="284"/>
            <ac:spMk id="7" creationId="{85B5874E-FCD6-FDBE-3E0E-708DEF59602C}"/>
          </ac:spMkLst>
        </pc:spChg>
        <pc:picChg chg="add mod">
          <ac:chgData name="Sylvie LEJEUNE" userId="8823c1f8-2503-4ab2-8aed-e0bf3dc10a1a" providerId="ADAL" clId="{1DED85CA-A739-4E98-A2D9-101124E5B47C}" dt="2023-10-23T10:20:54.492" v="1355"/>
          <ac:picMkLst>
            <pc:docMk/>
            <pc:sldMk cId="1394412077" sldId="284"/>
            <ac:picMk id="2" creationId="{51FB00FF-4A7D-74E7-1AEE-F27B3D29F8A3}"/>
          </ac:picMkLst>
        </pc:picChg>
        <pc:picChg chg="del">
          <ac:chgData name="Sylvie LEJEUNE" userId="8823c1f8-2503-4ab2-8aed-e0bf3dc10a1a" providerId="ADAL" clId="{1DED85CA-A739-4E98-A2D9-101124E5B47C}" dt="2023-10-23T10:20:54.070" v="1354" actId="478"/>
          <ac:picMkLst>
            <pc:docMk/>
            <pc:sldMk cId="1394412077" sldId="284"/>
            <ac:picMk id="6" creationId="{4D189659-0FF1-2A1C-B022-3B7F7ED21168}"/>
          </ac:picMkLst>
        </pc:picChg>
      </pc:sldChg>
      <pc:sldChg chg="addSp delSp modSp new mod ord">
        <pc:chgData name="Sylvie LEJEUNE" userId="8823c1f8-2503-4ab2-8aed-e0bf3dc10a1a" providerId="ADAL" clId="{1DED85CA-A739-4E98-A2D9-101124E5B47C}" dt="2023-11-06T13:12:45.617" v="1756" actId="5793"/>
        <pc:sldMkLst>
          <pc:docMk/>
          <pc:sldMk cId="1822505595" sldId="285"/>
        </pc:sldMkLst>
        <pc:spChg chg="del">
          <ac:chgData name="Sylvie LEJEUNE" userId="8823c1f8-2503-4ab2-8aed-e0bf3dc10a1a" providerId="ADAL" clId="{1DED85CA-A739-4E98-A2D9-101124E5B47C}" dt="2023-11-06T13:02:25.055" v="1652" actId="478"/>
          <ac:spMkLst>
            <pc:docMk/>
            <pc:sldMk cId="1822505595" sldId="285"/>
            <ac:spMk id="2" creationId="{26BF119D-92D1-9E53-5296-8F5BB6ABFD43}"/>
          </ac:spMkLst>
        </pc:spChg>
        <pc:spChg chg="del mod">
          <ac:chgData name="Sylvie LEJEUNE" userId="8823c1f8-2503-4ab2-8aed-e0bf3dc10a1a" providerId="ADAL" clId="{1DED85CA-A739-4E98-A2D9-101124E5B47C}" dt="2023-11-06T13:01:01.071" v="1634" actId="478"/>
          <ac:spMkLst>
            <pc:docMk/>
            <pc:sldMk cId="1822505595" sldId="285"/>
            <ac:spMk id="3" creationId="{666CE792-1DDB-3D72-C581-457B12139737}"/>
          </ac:spMkLst>
        </pc:spChg>
        <pc:spChg chg="add del mod">
          <ac:chgData name="Sylvie LEJEUNE" userId="8823c1f8-2503-4ab2-8aed-e0bf3dc10a1a" providerId="ADAL" clId="{1DED85CA-A739-4E98-A2D9-101124E5B47C}" dt="2023-11-06T13:09:15.951" v="1732" actId="478"/>
          <ac:spMkLst>
            <pc:docMk/>
            <pc:sldMk cId="1822505595" sldId="285"/>
            <ac:spMk id="4" creationId="{BA01CBAE-EC6C-5A9B-5C57-B965264C6706}"/>
          </ac:spMkLst>
        </pc:spChg>
        <pc:spChg chg="del">
          <ac:chgData name="Sylvie LEJEUNE" userId="8823c1f8-2503-4ab2-8aed-e0bf3dc10a1a" providerId="ADAL" clId="{1DED85CA-A739-4E98-A2D9-101124E5B47C}" dt="2023-11-06T13:01:03.460" v="1635" actId="478"/>
          <ac:spMkLst>
            <pc:docMk/>
            <pc:sldMk cId="1822505595" sldId="285"/>
            <ac:spMk id="5" creationId="{BCE32A1F-80F4-7999-1F4A-7EC44ED44E14}"/>
          </ac:spMkLst>
        </pc:spChg>
        <pc:spChg chg="del mod">
          <ac:chgData name="Sylvie LEJEUNE" userId="8823c1f8-2503-4ab2-8aed-e0bf3dc10a1a" providerId="ADAL" clId="{1DED85CA-A739-4E98-A2D9-101124E5B47C}" dt="2023-11-06T13:02:35.414" v="1655" actId="478"/>
          <ac:spMkLst>
            <pc:docMk/>
            <pc:sldMk cId="1822505595" sldId="285"/>
            <ac:spMk id="6" creationId="{6B52CE9E-EE6B-061F-88DE-3A273D6EE8F3}"/>
          </ac:spMkLst>
        </pc:spChg>
        <pc:spChg chg="mod">
          <ac:chgData name="Sylvie LEJEUNE" userId="8823c1f8-2503-4ab2-8aed-e0bf3dc10a1a" providerId="ADAL" clId="{1DED85CA-A739-4E98-A2D9-101124E5B47C}" dt="2023-11-06T13:12:45.617" v="1756" actId="5793"/>
          <ac:spMkLst>
            <pc:docMk/>
            <pc:sldMk cId="1822505595" sldId="285"/>
            <ac:spMk id="8" creationId="{99E5956E-0CB3-AD52-A1EB-DB65FD817A8A}"/>
          </ac:spMkLst>
        </pc:spChg>
        <pc:picChg chg="add mod">
          <ac:chgData name="Sylvie LEJEUNE" userId="8823c1f8-2503-4ab2-8aed-e0bf3dc10a1a" providerId="ADAL" clId="{1DED85CA-A739-4E98-A2D9-101124E5B47C}" dt="2023-11-06T13:06:19.072" v="1688" actId="1076"/>
          <ac:picMkLst>
            <pc:docMk/>
            <pc:sldMk cId="1822505595" sldId="285"/>
            <ac:picMk id="9" creationId="{4E7C937D-5A2E-9E65-D539-13022D3395E1}"/>
          </ac:picMkLst>
        </pc:picChg>
        <pc:picChg chg="add mod">
          <ac:chgData name="Sylvie LEJEUNE" userId="8823c1f8-2503-4ab2-8aed-e0bf3dc10a1a" providerId="ADAL" clId="{1DED85CA-A739-4E98-A2D9-101124E5B47C}" dt="2023-11-06T13:07:36.110" v="1709" actId="1076"/>
          <ac:picMkLst>
            <pc:docMk/>
            <pc:sldMk cId="1822505595" sldId="285"/>
            <ac:picMk id="10" creationId="{0CCF082A-A897-D3B6-936D-CF0DEE1F7D47}"/>
          </ac:picMkLst>
        </pc:picChg>
        <pc:picChg chg="add mod">
          <ac:chgData name="Sylvie LEJEUNE" userId="8823c1f8-2503-4ab2-8aed-e0bf3dc10a1a" providerId="ADAL" clId="{1DED85CA-A739-4E98-A2D9-101124E5B47C}" dt="2023-11-06T13:07:05.965" v="1703" actId="1076"/>
          <ac:picMkLst>
            <pc:docMk/>
            <pc:sldMk cId="1822505595" sldId="285"/>
            <ac:picMk id="11" creationId="{DCE219DC-FEC8-2100-91FE-4AB41000F2E9}"/>
          </ac:picMkLst>
        </pc:picChg>
        <pc:picChg chg="add mod">
          <ac:chgData name="Sylvie LEJEUNE" userId="8823c1f8-2503-4ab2-8aed-e0bf3dc10a1a" providerId="ADAL" clId="{1DED85CA-A739-4E98-A2D9-101124E5B47C}" dt="2023-11-06T13:07:03.621" v="1702" actId="1076"/>
          <ac:picMkLst>
            <pc:docMk/>
            <pc:sldMk cId="1822505595" sldId="285"/>
            <ac:picMk id="12" creationId="{D6F83E13-6CF8-D95C-B678-D026EFB15AA1}"/>
          </ac:picMkLst>
        </pc:picChg>
        <pc:picChg chg="add mod">
          <ac:chgData name="Sylvie LEJEUNE" userId="8823c1f8-2503-4ab2-8aed-e0bf3dc10a1a" providerId="ADAL" clId="{1DED85CA-A739-4E98-A2D9-101124E5B47C}" dt="2023-11-06T13:07:01.084" v="1701" actId="1076"/>
          <ac:picMkLst>
            <pc:docMk/>
            <pc:sldMk cId="1822505595" sldId="285"/>
            <ac:picMk id="13" creationId="{28C1D7B9-B156-A32D-FF66-4A1BC85EC6C1}"/>
          </ac:picMkLst>
        </pc:picChg>
        <pc:picChg chg="add mod">
          <ac:chgData name="Sylvie LEJEUNE" userId="8823c1f8-2503-4ab2-8aed-e0bf3dc10a1a" providerId="ADAL" clId="{1DED85CA-A739-4E98-A2D9-101124E5B47C}" dt="2023-11-06T13:06:58.818" v="1700" actId="14100"/>
          <ac:picMkLst>
            <pc:docMk/>
            <pc:sldMk cId="1822505595" sldId="285"/>
            <ac:picMk id="14" creationId="{3A80043A-A07E-88C7-9F0B-C6931B1C03D0}"/>
          </ac:picMkLst>
        </pc:picChg>
        <pc:picChg chg="add mod">
          <ac:chgData name="Sylvie LEJEUNE" userId="8823c1f8-2503-4ab2-8aed-e0bf3dc10a1a" providerId="ADAL" clId="{1DED85CA-A739-4E98-A2D9-101124E5B47C}" dt="2023-11-06T13:06:25.128" v="1690" actId="1076"/>
          <ac:picMkLst>
            <pc:docMk/>
            <pc:sldMk cId="1822505595" sldId="285"/>
            <ac:picMk id="15" creationId="{E403E7E4-A3DF-0C5C-799A-C0D13A910ECA}"/>
          </ac:picMkLst>
        </pc:picChg>
        <pc:picChg chg="add mod">
          <ac:chgData name="Sylvie LEJEUNE" userId="8823c1f8-2503-4ab2-8aed-e0bf3dc10a1a" providerId="ADAL" clId="{1DED85CA-A739-4E98-A2D9-101124E5B47C}" dt="2023-11-06T13:07:40.076" v="1711" actId="1076"/>
          <ac:picMkLst>
            <pc:docMk/>
            <pc:sldMk cId="1822505595" sldId="285"/>
            <ac:picMk id="16" creationId="{F53AC246-8A02-F6B8-0BFD-C3E95AF88FB8}"/>
          </ac:picMkLst>
        </pc:picChg>
        <pc:picChg chg="add del mod">
          <ac:chgData name="Sylvie LEJEUNE" userId="8823c1f8-2503-4ab2-8aed-e0bf3dc10a1a" providerId="ADAL" clId="{1DED85CA-A739-4E98-A2D9-101124E5B47C}" dt="2023-11-06T13:07:53.309" v="1713"/>
          <ac:picMkLst>
            <pc:docMk/>
            <pc:sldMk cId="1822505595" sldId="285"/>
            <ac:picMk id="17" creationId="{DC96EC2D-C265-5D6E-DE18-163EEBC358D7}"/>
          </ac:picMkLst>
        </pc:picChg>
        <pc:picChg chg="add mod">
          <ac:chgData name="Sylvie LEJEUNE" userId="8823c1f8-2503-4ab2-8aed-e0bf3dc10a1a" providerId="ADAL" clId="{1DED85CA-A739-4E98-A2D9-101124E5B47C}" dt="2023-11-06T13:08:21.551" v="1719" actId="1076"/>
          <ac:picMkLst>
            <pc:docMk/>
            <pc:sldMk cId="1822505595" sldId="285"/>
            <ac:picMk id="18" creationId="{DFE53E8A-BCD1-195E-C8F6-597007AF8322}"/>
          </ac:picMkLst>
        </pc:picChg>
        <pc:picChg chg="add del mod">
          <ac:chgData name="Sylvie LEJEUNE" userId="8823c1f8-2503-4ab2-8aed-e0bf3dc10a1a" providerId="ADAL" clId="{1DED85CA-A739-4E98-A2D9-101124E5B47C}" dt="2023-11-06T13:09:10.411" v="1731" actId="478"/>
          <ac:picMkLst>
            <pc:docMk/>
            <pc:sldMk cId="1822505595" sldId="285"/>
            <ac:picMk id="19" creationId="{58DAE803-8522-F672-860F-9B4FD5903ECD}"/>
          </ac:picMkLst>
        </pc:picChg>
        <pc:picChg chg="add mod">
          <ac:chgData name="Sylvie LEJEUNE" userId="8823c1f8-2503-4ab2-8aed-e0bf3dc10a1a" providerId="ADAL" clId="{1DED85CA-A739-4E98-A2D9-101124E5B47C}" dt="2023-11-06T13:10:39.251" v="1740" actId="1076"/>
          <ac:picMkLst>
            <pc:docMk/>
            <pc:sldMk cId="1822505595" sldId="285"/>
            <ac:picMk id="20" creationId="{8217EE14-2F48-E056-BA14-3DE3B239BDA5}"/>
          </ac:picMkLst>
        </pc:picChg>
        <pc:picChg chg="add mod">
          <ac:chgData name="Sylvie LEJEUNE" userId="8823c1f8-2503-4ab2-8aed-e0bf3dc10a1a" providerId="ADAL" clId="{1DED85CA-A739-4E98-A2D9-101124E5B47C}" dt="2023-11-06T13:10:37.080" v="1739" actId="1076"/>
          <ac:picMkLst>
            <pc:docMk/>
            <pc:sldMk cId="1822505595" sldId="285"/>
            <ac:picMk id="21" creationId="{348B0A09-38EA-9AC9-0358-43B33A7D3CE5}"/>
          </ac:picMkLst>
        </pc:picChg>
        <pc:picChg chg="add mod">
          <ac:chgData name="Sylvie LEJEUNE" userId="8823c1f8-2503-4ab2-8aed-e0bf3dc10a1a" providerId="ADAL" clId="{1DED85CA-A739-4E98-A2D9-101124E5B47C}" dt="2023-11-06T13:10:20.990" v="1735" actId="1076"/>
          <ac:picMkLst>
            <pc:docMk/>
            <pc:sldMk cId="1822505595" sldId="285"/>
            <ac:picMk id="1026" creationId="{5B676CF0-3E0C-FB95-EB1C-F1589FD59A44}"/>
          </ac:picMkLst>
        </pc:picChg>
      </pc:sldChg>
      <pc:sldChg chg="addSp delSp modSp add mod ord">
        <pc:chgData name="Sylvie LEJEUNE" userId="8823c1f8-2503-4ab2-8aed-e0bf3dc10a1a" providerId="ADAL" clId="{1DED85CA-A739-4E98-A2D9-101124E5B47C}" dt="2023-11-06T13:12:36.483" v="1753"/>
        <pc:sldMkLst>
          <pc:docMk/>
          <pc:sldMk cId="3828457865" sldId="286"/>
        </pc:sldMkLst>
        <pc:spChg chg="del">
          <ac:chgData name="Sylvie LEJEUNE" userId="8823c1f8-2503-4ab2-8aed-e0bf3dc10a1a" providerId="ADAL" clId="{1DED85CA-A739-4E98-A2D9-101124E5B47C}" dt="2023-11-06T13:10:42.977" v="1741" actId="478"/>
          <ac:spMkLst>
            <pc:docMk/>
            <pc:sldMk cId="3828457865" sldId="286"/>
            <ac:spMk id="4" creationId="{BA01CBAE-EC6C-5A9B-5C57-B965264C6706}"/>
          </ac:spMkLst>
        </pc:spChg>
        <pc:spChg chg="mod">
          <ac:chgData name="Sylvie LEJEUNE" userId="8823c1f8-2503-4ab2-8aed-e0bf3dc10a1a" providerId="ADAL" clId="{1DED85CA-A739-4E98-A2D9-101124E5B47C}" dt="2023-11-06T13:11:06.564" v="1749" actId="5793"/>
          <ac:spMkLst>
            <pc:docMk/>
            <pc:sldMk cId="3828457865" sldId="286"/>
            <ac:spMk id="8" creationId="{99E5956E-0CB3-AD52-A1EB-DB65FD817A8A}"/>
          </ac:spMkLst>
        </pc:spChg>
        <pc:picChg chg="add mod">
          <ac:chgData name="Sylvie LEJEUNE" userId="8823c1f8-2503-4ab2-8aed-e0bf3dc10a1a" providerId="ADAL" clId="{1DED85CA-A739-4E98-A2D9-101124E5B47C}" dt="2023-11-06T13:08:51.044" v="1727" actId="1076"/>
          <ac:picMkLst>
            <pc:docMk/>
            <pc:sldMk cId="3828457865" sldId="286"/>
            <ac:picMk id="2" creationId="{7B20377D-A5E3-9E37-69B4-6DAA97136EF3}"/>
          </ac:picMkLst>
        </pc:picChg>
        <pc:picChg chg="add mod">
          <ac:chgData name="Sylvie LEJEUNE" userId="8823c1f8-2503-4ab2-8aed-e0bf3dc10a1a" providerId="ADAL" clId="{1DED85CA-A739-4E98-A2D9-101124E5B47C}" dt="2023-11-06T13:09:06.132" v="1730" actId="1076"/>
          <ac:picMkLst>
            <pc:docMk/>
            <pc:sldMk cId="3828457865" sldId="286"/>
            <ac:picMk id="3" creationId="{E8927B39-AFA5-E7A6-017F-C36FFBE0DE6D}"/>
          </ac:picMkLst>
        </pc:picChg>
        <pc:picChg chg="add mod">
          <ac:chgData name="Sylvie LEJEUNE" userId="8823c1f8-2503-4ab2-8aed-e0bf3dc10a1a" providerId="ADAL" clId="{1DED85CA-A739-4E98-A2D9-101124E5B47C}" dt="2023-11-06T13:10:45.197" v="1742"/>
          <ac:picMkLst>
            <pc:docMk/>
            <pc:sldMk cId="3828457865" sldId="286"/>
            <ac:picMk id="5" creationId="{F2320545-B67C-03CC-34CE-AA95A23AC309}"/>
          </ac:picMkLst>
        </pc:picChg>
        <pc:picChg chg="add mod">
          <ac:chgData name="Sylvie LEJEUNE" userId="8823c1f8-2503-4ab2-8aed-e0bf3dc10a1a" providerId="ADAL" clId="{1DED85CA-A739-4E98-A2D9-101124E5B47C}" dt="2023-11-06T13:10:50.309" v="1744" actId="1076"/>
          <ac:picMkLst>
            <pc:docMk/>
            <pc:sldMk cId="3828457865" sldId="286"/>
            <ac:picMk id="6" creationId="{B806999E-AA64-6BE6-7816-CFD438F4FDEA}"/>
          </ac:picMkLst>
        </pc:picChg>
        <pc:picChg chg="del">
          <ac:chgData name="Sylvie LEJEUNE" userId="8823c1f8-2503-4ab2-8aed-e0bf3dc10a1a" providerId="ADAL" clId="{1DED85CA-A739-4E98-A2D9-101124E5B47C}" dt="2023-11-06T13:08:29.525" v="1721" actId="478"/>
          <ac:picMkLst>
            <pc:docMk/>
            <pc:sldMk cId="3828457865" sldId="286"/>
            <ac:picMk id="10" creationId="{0CCF082A-A897-D3B6-936D-CF0DEE1F7D47}"/>
          </ac:picMkLst>
        </pc:picChg>
        <pc:picChg chg="del">
          <ac:chgData name="Sylvie LEJEUNE" userId="8823c1f8-2503-4ab2-8aed-e0bf3dc10a1a" providerId="ADAL" clId="{1DED85CA-A739-4E98-A2D9-101124E5B47C}" dt="2023-11-06T13:08:30.183" v="1722" actId="478"/>
          <ac:picMkLst>
            <pc:docMk/>
            <pc:sldMk cId="3828457865" sldId="286"/>
            <ac:picMk id="16" creationId="{F53AC246-8A02-F6B8-0BFD-C3E95AF88FB8}"/>
          </ac:picMkLst>
        </pc:picChg>
        <pc:picChg chg="add mod">
          <ac:chgData name="Sylvie LEJEUNE" userId="8823c1f8-2503-4ab2-8aed-e0bf3dc10a1a" providerId="ADAL" clId="{1DED85CA-A739-4E98-A2D9-101124E5B47C}" dt="2023-11-06T13:10:56.035" v="1746" actId="1076"/>
          <ac:picMkLst>
            <pc:docMk/>
            <pc:sldMk cId="3828457865" sldId="286"/>
            <ac:picMk id="17" creationId="{D6F40D0E-06C9-4773-6140-258DC3B551FE}"/>
          </ac:picMkLst>
        </pc:picChg>
        <pc:picChg chg="del">
          <ac:chgData name="Sylvie LEJEUNE" userId="8823c1f8-2503-4ab2-8aed-e0bf3dc10a1a" providerId="ADAL" clId="{1DED85CA-A739-4E98-A2D9-101124E5B47C}" dt="2023-11-06T13:08:30.796" v="1723" actId="478"/>
          <ac:picMkLst>
            <pc:docMk/>
            <pc:sldMk cId="3828457865" sldId="286"/>
            <ac:picMk id="18" creationId="{DFE53E8A-BCD1-195E-C8F6-597007AF8322}"/>
          </ac:picMkLst>
        </pc:picChg>
        <pc:picChg chg="mod">
          <ac:chgData name="Sylvie LEJEUNE" userId="8823c1f8-2503-4ab2-8aed-e0bf3dc10a1a" providerId="ADAL" clId="{1DED85CA-A739-4E98-A2D9-101124E5B47C}" dt="2023-11-06T13:08:33.416" v="1724" actId="1076"/>
          <ac:picMkLst>
            <pc:docMk/>
            <pc:sldMk cId="3828457865" sldId="286"/>
            <ac:picMk id="19" creationId="{58DAE803-8522-F672-860F-9B4FD5903ECD}"/>
          </ac:picMkLst>
        </pc:picChg>
      </pc:sldChg>
    </pc:docChg>
  </pc:docChgLst>
  <pc:docChgLst>
    <pc:chgData name="Pascale OPDEBEEK" userId="S::pascaleopdebeek@sosburnout-belgique.org::0befc5e9-ba26-4c0f-8f53-d54826e0dbae" providerId="AD" clId="Web-{79707EB2-11FC-4E98-AA69-2840F4549FD3}"/>
    <pc:docChg chg="modSld">
      <pc:chgData name="Pascale OPDEBEEK" userId="S::pascaleopdebeek@sosburnout-belgique.org::0befc5e9-ba26-4c0f-8f53-d54826e0dbae" providerId="AD" clId="Web-{79707EB2-11FC-4E98-AA69-2840F4549FD3}" dt="2023-12-01T08:20:53.066" v="4" actId="20577"/>
      <pc:docMkLst>
        <pc:docMk/>
      </pc:docMkLst>
      <pc:sldChg chg="modSp">
        <pc:chgData name="Pascale OPDEBEEK" userId="S::pascaleopdebeek@sosburnout-belgique.org::0befc5e9-ba26-4c0f-8f53-d54826e0dbae" providerId="AD" clId="Web-{79707EB2-11FC-4E98-AA69-2840F4549FD3}" dt="2023-12-01T08:20:53.066" v="4" actId="20577"/>
        <pc:sldMkLst>
          <pc:docMk/>
          <pc:sldMk cId="1838194152" sldId="257"/>
        </pc:sldMkLst>
        <pc:spChg chg="mod">
          <ac:chgData name="Pascale OPDEBEEK" userId="S::pascaleopdebeek@sosburnout-belgique.org::0befc5e9-ba26-4c0f-8f53-d54826e0dbae" providerId="AD" clId="Web-{79707EB2-11FC-4E98-AA69-2840F4549FD3}" dt="2023-12-01T08:20:53.066" v="4" actId="20577"/>
          <ac:spMkLst>
            <pc:docMk/>
            <pc:sldMk cId="1838194152" sldId="257"/>
            <ac:spMk id="3" creationId="{8876CFD6-B82F-3102-52BD-05D48C18D49C}"/>
          </ac:spMkLst>
        </pc:spChg>
      </pc:sldChg>
      <pc:sldChg chg="modSp">
        <pc:chgData name="Pascale OPDEBEEK" userId="S::pascaleopdebeek@sosburnout-belgique.org::0befc5e9-ba26-4c0f-8f53-d54826e0dbae" providerId="AD" clId="Web-{79707EB2-11FC-4E98-AA69-2840F4549FD3}" dt="2023-12-01T08:20:15.673" v="0" actId="20577"/>
        <pc:sldMkLst>
          <pc:docMk/>
          <pc:sldMk cId="2160865214" sldId="290"/>
        </pc:sldMkLst>
        <pc:spChg chg="mod">
          <ac:chgData name="Pascale OPDEBEEK" userId="S::pascaleopdebeek@sosburnout-belgique.org::0befc5e9-ba26-4c0f-8f53-d54826e0dbae" providerId="AD" clId="Web-{79707EB2-11FC-4E98-AA69-2840F4549FD3}" dt="2023-12-01T08:20:15.673" v="0" actId="20577"/>
          <ac:spMkLst>
            <pc:docMk/>
            <pc:sldMk cId="2160865214" sldId="290"/>
            <ac:spMk id="3" creationId="{A78BDEFC-5032-4A2C-55B6-6235348020D7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FA7287-D2F9-4F78-92EA-3DB65F56355A}" type="datetimeFigureOut">
              <a:rPr lang="fr-BE" smtClean="0"/>
              <a:t>05-12-23</a:t>
            </a:fld>
            <a:endParaRPr lang="fr-BE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BE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1DC6E22-41C6-4F78-9D68-078E9CD188B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5388349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C8C227D-B05D-0050-8B8C-2CFCFA65EF3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EB53F594-D26B-473F-40FF-3A6CCE1280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734AD8B-E867-7AD7-EF35-EA1C4FFF33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AE04B-C234-4BA5-8588-2706F04BF31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D809FE76-C741-5CFE-35B7-B6F49914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56E5FFCD-33D5-2AB8-CC40-68BC3814D6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7774900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E83204F-61D9-0877-F5E5-3A017F53C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73AE6D37-4F0A-BC5F-ED75-A1C34F6FCD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03D67A7-7379-2080-0C67-6C247A0FC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185B17-BD04-4946-A934-C2F7955C9CF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864D6B7-8C27-F9AF-E2AE-F5845226B0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0451EFA-B927-AFCD-BC73-0FB2007563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70098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4779EA0-AD59-3660-E32E-1B3EE832C5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6899AA1-4439-4BB2-D22B-66DECD767F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C5757793-67B7-1030-F9C0-541123B33A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55509-85F0-4B2A-B260-DF0B2CED48BC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8995198-5CE7-4E27-F859-A232437FB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C81AEE3-43E7-6B8D-101A-EEE3FF44EA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19046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8269E7CE-2413-EE2B-71A0-3277EC3C0F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DD50CA2-2EED-15BD-D851-FE4F441805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81EDD63-936C-E87A-F7F2-FA8D61C5E0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EE594A-FA99-49D7-864A-5DBC660A8996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9B8B8FB-1309-FF6A-8D43-F4B9889E6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3872BEC9-F34B-9388-E194-09EE73AF4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8617073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177686B-DA9D-C63E-E65A-E559F7D2A7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B0239B0-9397-2B5C-8ECD-54CBDDA810B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01349B2-D8E5-8928-BFB3-DFE00F2D7D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CB79E2-E639-4448-A99C-5CB9E90A9C1F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6978816-92C4-97D4-950A-AEFB3D3D47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4768475-76B0-462F-65CE-D89C84F4C5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3012005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4F6DE6-9FC7-55B9-2090-E417D6A0F2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3F3C1C5-3C3F-2C62-A1BC-90344AEBAF9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353AD146-73EA-047C-6442-8BACC77E0A3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1AF27EC-E0D5-0570-5754-696502E134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0FE1-5CC6-416F-82D3-FDA80275A936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401A82E-F797-F4DF-B379-DE25943368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64A47497-9893-A3F3-2781-1DF307DFEA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3672927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58CBF3C-39CD-94B1-FDEF-C56DB42DC7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5A09488-576C-9269-D091-047BA32CCA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AF25B2EA-18B3-51EE-FEE3-7A2319CBE52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74FED6D-34D3-610F-65E9-605EB5B88A4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DDCCEB50-61B1-8A3D-1C0E-0457F8DCDD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7A881F1A-E42B-835D-3BD4-08E45A00D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C52E19-5239-4930-A7A8-65856609A2D2}" type="datetime7">
              <a:rPr lang="fr-BE" smtClean="0"/>
              <a:t>déc.-23</a:t>
            </a:fld>
            <a:endParaRPr lang="fr-BE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28228DF2-4E0C-78DE-7181-DB1B928AA5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79EDCEA-4220-29A0-A542-3522387A50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11504886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DFCB992-01AB-5840-CF6D-18D7BAC866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807390D3-994E-F765-1692-E54C599AD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EBD3259-671F-4A2C-B5A2-35BFFFD98C8D}" type="datetime7">
              <a:rPr lang="fr-BE" smtClean="0"/>
              <a:t>déc.-23</a:t>
            </a:fld>
            <a:endParaRPr lang="fr-BE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DBDD3846-35A7-D6F6-6223-55D92065F3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A5641EAE-1AFC-A5C6-6FE9-695B77EE6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7615642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B787FA4F-4FD2-48E0-ECE2-287195316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E7CB7-0100-43C7-9255-6D818EDAE281}" type="datetime7">
              <a:rPr lang="fr-BE" smtClean="0"/>
              <a:t>déc.-23</a:t>
            </a:fld>
            <a:endParaRPr lang="fr-BE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BA5DF443-664F-B542-2B2D-347A77BD5C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C5CF5EF3-8A98-88B3-05B3-2C6B21F92E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8857277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6D96636-A17F-4F1D-1EEE-47C15A4BFC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94C9F00-9281-3FB5-7DFD-8EB8983169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A45E852B-8853-CED6-3BC4-EBF2D9B6FD4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E8D4073A-D98F-513A-E9C2-FDC50A3CE4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D055A-7FAC-4A98-A08E-466C8AC20D19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6E342601-32E7-2C80-0134-DED01D434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091F0211-33EA-73BA-1414-5BFA8353DD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20458988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B7C9B8-0831-4F29-E5FC-37B456AB86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F3A498A7-9769-A69A-B78F-41DC7897E1F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E1534F62-D563-CB6C-C805-A95B168E367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23D1D34-821E-181E-21A4-81F972C9EC1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C6C37-BB39-43F0-9CD7-9EA2DA005942}" type="datetime7">
              <a:rPr lang="fr-BE" smtClean="0"/>
              <a:t>déc.-23</a:t>
            </a:fld>
            <a:endParaRPr lang="fr-BE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9E15B85-4BBA-285B-9DE2-A7DB34810C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6003407-3342-2F1E-5DC4-582B130454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8681149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36C8E24A-722D-494D-393A-B3B307B4F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fr-BE"/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2B59872-6FBA-5C20-338E-88A18F953B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BE"/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9D3A323-04BF-658E-2ABC-2EDE632361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0DF4926-4E9B-455D-A4EA-E56CD35CCD38}" type="datetime7">
              <a:rPr lang="fr-BE" smtClean="0"/>
              <a:t>déc.-23</a:t>
            </a:fld>
            <a:endParaRPr lang="fr-BE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E7433D2-1FEB-016A-92CF-D6FF7732F5D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fr-BE"/>
              <a:t>(c) SOS Burnout Belgique</a:t>
            </a:r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6371C8E-03D8-97AE-1F0B-6622E5A23C9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3C767C-E708-4EB4-8FB3-BA0A75841201}" type="slidenum">
              <a:rPr lang="fr-BE" smtClean="0"/>
              <a:t>‹N°›</a:t>
            </a:fld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422949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FFD48BC7-DC40-47DE-87EE-9F4B6ECB9AB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Freeform: Shape 11">
            <a:extLst>
              <a:ext uri="{FF2B5EF4-FFF2-40B4-BE49-F238E27FC236}">
                <a16:creationId xmlns:a16="http://schemas.microsoft.com/office/drawing/2014/main" id="{E502BBC7-2C76-46F3-BC24-5985BC13DB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4425" y="0"/>
            <a:ext cx="9963150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solidFill>
              <a:srgbClr val="EFEFEF"/>
            </a:solidFill>
          </a:ln>
          <a:effectLst>
            <a:outerShdw blurRad="139700" sx="102000" sy="102000" algn="ctr" rotWithShape="0">
              <a:schemeClr val="bg1">
                <a:lumMod val="85000"/>
                <a:alpha val="38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 useBgFill="1">
        <p:nvSpPr>
          <p:cNvPr id="14" name="Freeform: Shape 13">
            <a:extLst>
              <a:ext uri="{FF2B5EF4-FFF2-40B4-BE49-F238E27FC236}">
                <a16:creationId xmlns:a16="http://schemas.microsoft.com/office/drawing/2014/main" id="{C7F28D52-2A5F-4D23-81AE-7CB8B591C7A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1664" y="0"/>
            <a:ext cx="9948672" cy="6858000"/>
          </a:xfrm>
          <a:custGeom>
            <a:avLst/>
            <a:gdLst>
              <a:gd name="connsiteX0" fmla="*/ 1595771 w 9963150"/>
              <a:gd name="connsiteY0" fmla="*/ 0 h 6858000"/>
              <a:gd name="connsiteX1" fmla="*/ 8367379 w 9963150"/>
              <a:gd name="connsiteY1" fmla="*/ 0 h 6858000"/>
              <a:gd name="connsiteX2" fmla="*/ 8504080 w 9963150"/>
              <a:gd name="connsiteY2" fmla="*/ 130333 h 6858000"/>
              <a:gd name="connsiteX3" fmla="*/ 9963150 w 9963150"/>
              <a:gd name="connsiteY3" fmla="*/ 3652838 h 6858000"/>
              <a:gd name="connsiteX4" fmla="*/ 8825600 w 9963150"/>
              <a:gd name="connsiteY4" fmla="*/ 6821583 h 6858000"/>
              <a:gd name="connsiteX5" fmla="*/ 8794055 w 9963150"/>
              <a:gd name="connsiteY5" fmla="*/ 6858000 h 6858000"/>
              <a:gd name="connsiteX6" fmla="*/ 1169096 w 9963150"/>
              <a:gd name="connsiteY6" fmla="*/ 6858000 h 6858000"/>
              <a:gd name="connsiteX7" fmla="*/ 1137550 w 9963150"/>
              <a:gd name="connsiteY7" fmla="*/ 6821583 h 6858000"/>
              <a:gd name="connsiteX8" fmla="*/ 0 w 9963150"/>
              <a:gd name="connsiteY8" fmla="*/ 3652838 h 6858000"/>
              <a:gd name="connsiteX9" fmla="*/ 1459070 w 9963150"/>
              <a:gd name="connsiteY9" fmla="*/ 130333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9963150" h="6858000">
                <a:moveTo>
                  <a:pt x="1595771" y="0"/>
                </a:moveTo>
                <a:lnTo>
                  <a:pt x="8367379" y="0"/>
                </a:lnTo>
                <a:lnTo>
                  <a:pt x="8504080" y="130333"/>
                </a:lnTo>
                <a:cubicBezTo>
                  <a:pt x="9405568" y="1031820"/>
                  <a:pt x="9963150" y="2277214"/>
                  <a:pt x="9963150" y="3652838"/>
                </a:cubicBezTo>
                <a:cubicBezTo>
                  <a:pt x="9963150" y="4856509"/>
                  <a:pt x="9536251" y="5960473"/>
                  <a:pt x="8825600" y="6821583"/>
                </a:cubicBezTo>
                <a:lnTo>
                  <a:pt x="8794055" y="6858000"/>
                </a:lnTo>
                <a:lnTo>
                  <a:pt x="1169096" y="6858000"/>
                </a:lnTo>
                <a:lnTo>
                  <a:pt x="1137550" y="6821583"/>
                </a:lnTo>
                <a:cubicBezTo>
                  <a:pt x="426899" y="5960473"/>
                  <a:pt x="0" y="4856509"/>
                  <a:pt x="0" y="3652838"/>
                </a:cubicBezTo>
                <a:cubicBezTo>
                  <a:pt x="0" y="2277214"/>
                  <a:pt x="557582" y="1031820"/>
                  <a:pt x="1459070" y="130333"/>
                </a:cubicBezTo>
                <a:close/>
              </a:path>
            </a:pathLst>
          </a:custGeom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62FFEE47-EF0B-D515-52FE-F951E45488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98643" y="2420722"/>
            <a:ext cx="8814319" cy="604394"/>
          </a:xfrm>
        </p:spPr>
        <p:txBody>
          <a:bodyPr anchor="ctr">
            <a:normAutofit fontScale="90000"/>
          </a:bodyPr>
          <a:lstStyle/>
          <a:p>
            <a:r>
              <a:rPr lang="fr-BE" sz="6100" dirty="0"/>
              <a:t>Les avantages complémentaires des mutuelles en Région wallonne.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91FA5A25-D036-B7D3-DB48-DFF50F46661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66912" y="5645150"/>
            <a:ext cx="8258176" cy="631825"/>
          </a:xfrm>
        </p:spPr>
        <p:txBody>
          <a:bodyPr anchor="ctr">
            <a:normAutofit fontScale="85000" lnSpcReduction="10000"/>
          </a:bodyPr>
          <a:lstStyle/>
          <a:p>
            <a:r>
              <a:rPr lang="fr-BE" sz="3200" dirty="0"/>
              <a:t>Ces aides financières utiles dans le cadre du Burnout</a:t>
            </a: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3629484E-3792-4B3D-89AD-7C8A1ED0E0D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0" y="5524786"/>
            <a:ext cx="4754880" cy="2743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501B3D48-F4A3-6999-E7CA-102D5AA13E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>
                <a:solidFill>
                  <a:schemeClr val="tx1">
                    <a:lumMod val="50000"/>
                    <a:lumOff val="50000"/>
                  </a:schemeClr>
                </a:solidFill>
              </a:rPr>
              <a:t>© 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308165450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AA46805-4C44-CC2A-E1D0-547854103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/>
              <a:t>(c) SOS Burnout Belgique</a:t>
            </a:r>
          </a:p>
        </p:txBody>
      </p:sp>
      <p:sp>
        <p:nvSpPr>
          <p:cNvPr id="6" name="Titre 1">
            <a:extLst>
              <a:ext uri="{FF2B5EF4-FFF2-40B4-BE49-F238E27FC236}">
                <a16:creationId xmlns:a16="http://schemas.microsoft.com/office/drawing/2014/main" id="{FCCB8C9C-28D6-001C-35D9-17393D5BD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306286"/>
            <a:ext cx="10515600" cy="3256189"/>
          </a:xfrm>
        </p:spPr>
        <p:txBody>
          <a:bodyPr>
            <a:noAutofit/>
          </a:bodyPr>
          <a:lstStyle/>
          <a:p>
            <a:pPr algn="l"/>
            <a:br>
              <a:rPr lang="fr-BE" sz="4000" dirty="0"/>
            </a:br>
            <a:r>
              <a:rPr lang="fr-FR" sz="2800" b="0" i="0" dirty="0">
                <a:solidFill>
                  <a:srgbClr val="4D5156"/>
                </a:solidFill>
                <a:effectLst/>
                <a:latin typeface="+mn-lt"/>
              </a:rPr>
              <a:t>Le régime belge de protection sociale couvre </a:t>
            </a:r>
            <a:r>
              <a:rPr lang="fr-FR" sz="2800" b="0" i="0" dirty="0">
                <a:solidFill>
                  <a:srgbClr val="040C28"/>
                </a:solidFill>
                <a:effectLst/>
                <a:latin typeface="+mn-lt"/>
              </a:rPr>
              <a:t>les personnes qui </a:t>
            </a:r>
            <a:br>
              <a:rPr lang="fr-FR" sz="2800" b="0" i="0" dirty="0">
                <a:solidFill>
                  <a:srgbClr val="040C28"/>
                </a:solidFill>
                <a:effectLst/>
                <a:latin typeface="+mn-lt"/>
              </a:rPr>
            </a:br>
            <a:r>
              <a:rPr lang="fr-FR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  <a:t>résident en Belgique et/ou y exercent une activité professionnelle </a:t>
            </a:r>
            <a:br>
              <a:rPr lang="fr-FR" sz="2800" b="1" i="0" dirty="0">
                <a:solidFill>
                  <a:schemeClr val="accent2">
                    <a:lumMod val="75000"/>
                  </a:schemeClr>
                </a:solidFill>
                <a:effectLst/>
                <a:latin typeface="+mn-lt"/>
              </a:rPr>
            </a:br>
            <a:r>
              <a:rPr lang="fr-FR" sz="2800" b="0" i="0" dirty="0">
                <a:solidFill>
                  <a:srgbClr val="040C28"/>
                </a:solidFill>
                <a:effectLst/>
                <a:latin typeface="+mn-lt"/>
              </a:rPr>
              <a:t>en qualité de travailleurs salariés ou indépendants</a:t>
            </a:r>
            <a:r>
              <a:rPr lang="fr-FR" sz="2800" b="0" i="0" dirty="0">
                <a:solidFill>
                  <a:srgbClr val="4D5156"/>
                </a:solidFill>
                <a:effectLst/>
                <a:latin typeface="+mn-lt"/>
              </a:rPr>
              <a:t>. </a:t>
            </a:r>
            <a:br>
              <a:rPr lang="fr-FR" sz="2800" b="0" i="0" dirty="0">
                <a:solidFill>
                  <a:srgbClr val="4D5156"/>
                </a:solidFill>
                <a:effectLst/>
                <a:latin typeface="+mn-lt"/>
              </a:rPr>
            </a:br>
            <a:br>
              <a:rPr lang="fr-FR" sz="2800" b="0" i="0" dirty="0">
                <a:solidFill>
                  <a:srgbClr val="4D5156"/>
                </a:solidFill>
                <a:effectLst/>
                <a:latin typeface="+mn-lt"/>
              </a:rPr>
            </a:br>
            <a:r>
              <a:rPr lang="fr-FR" sz="2800" b="0" i="0" dirty="0">
                <a:solidFill>
                  <a:srgbClr val="4D5156"/>
                </a:solidFill>
                <a:effectLst/>
                <a:latin typeface="+mn-lt"/>
              </a:rPr>
              <a:t>Pour en bénéficier, </a:t>
            </a:r>
            <a:r>
              <a:rPr lang="fr-BE" sz="2800" dirty="0">
                <a:solidFill>
                  <a:srgbClr val="4D5156"/>
                </a:solidFill>
                <a:latin typeface="+mn-lt"/>
              </a:rPr>
              <a:t>s’affilier à un organisme assureur de sécurité sociale est obligatoire.</a:t>
            </a:r>
            <a:br>
              <a:rPr lang="fr-BE" sz="2800" dirty="0">
                <a:solidFill>
                  <a:srgbClr val="4D5156"/>
                </a:solidFill>
                <a:latin typeface="+mn-lt"/>
              </a:rPr>
            </a:br>
            <a:br>
              <a:rPr lang="fr-BE" sz="1200" dirty="0">
                <a:solidFill>
                  <a:srgbClr val="4D5156"/>
                </a:solidFill>
                <a:latin typeface="+mn-lt"/>
              </a:rPr>
            </a:br>
            <a:endParaRPr lang="fr-BE" sz="32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9386544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56C75E3-D933-F3B5-9B4D-5D74AAA9D2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75049" y="1520889"/>
            <a:ext cx="10241902" cy="2276669"/>
          </a:xfrm>
        </p:spPr>
        <p:txBody>
          <a:bodyPr>
            <a:noAutofit/>
          </a:bodyPr>
          <a:lstStyle/>
          <a:p>
            <a:pPr algn="l"/>
            <a:br>
              <a:rPr lang="fr-BE" sz="4000" dirty="0"/>
            </a:br>
            <a:br>
              <a:rPr lang="fr-BE" sz="1200" dirty="0">
                <a:solidFill>
                  <a:srgbClr val="4D5156"/>
                </a:solidFill>
                <a:latin typeface="+mn-lt"/>
              </a:rPr>
            </a:br>
            <a:r>
              <a:rPr lang="fr-BE" sz="2800" dirty="0">
                <a:solidFill>
                  <a:srgbClr val="4D5156"/>
                </a:solidFill>
                <a:latin typeface="+mn-lt"/>
              </a:rPr>
              <a:t>En Région wallonne, pour bénéficier des droits et avantages de </a:t>
            </a:r>
            <a:r>
              <a:rPr lang="fr-BE" sz="28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l’assurance maladie-invalidité de l’INAMI</a:t>
            </a:r>
            <a:r>
              <a:rPr lang="fr-BE" sz="2800" dirty="0">
                <a:solidFill>
                  <a:srgbClr val="4D5156"/>
                </a:solidFill>
                <a:latin typeface="+mn-lt"/>
              </a:rPr>
              <a:t>, </a:t>
            </a:r>
            <a:r>
              <a:rPr lang="fr-FR" sz="2800" dirty="0">
                <a:solidFill>
                  <a:srgbClr val="4D5156"/>
                </a:solidFill>
                <a:latin typeface="+mn-lt"/>
              </a:rPr>
              <a:t>vous devez donc  être affilié soit à la Caisse de Soins de Santé de la SNCB Holding, soit à la Caisse Auxiliaire d’Assurance Maladie-Invalidité soit à une mutuelle</a:t>
            </a:r>
            <a:r>
              <a:rPr lang="fr-FR" sz="3200" dirty="0">
                <a:latin typeface="+mn-lt"/>
              </a:rPr>
              <a:t>.</a:t>
            </a:r>
            <a:br>
              <a:rPr lang="fr-FR" sz="3200" dirty="0">
                <a:latin typeface="+mn-lt"/>
              </a:rPr>
            </a:br>
            <a:endParaRPr lang="fr-BE" sz="3200" dirty="0">
              <a:latin typeface="+mn-lt"/>
            </a:endParaRP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1C51B6E5-D0C6-BEAA-A919-1F1C1DFB3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10280672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7DEBC7-97D8-0AA2-8B2E-68A8DB25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5661442" cy="1454051"/>
          </a:xfrm>
        </p:spPr>
        <p:txBody>
          <a:bodyPr>
            <a:normAutofit/>
          </a:bodyPr>
          <a:lstStyle/>
          <a:p>
            <a:r>
              <a:rPr lang="fr-FR" sz="3300" b="0" i="0" dirty="0">
                <a:solidFill>
                  <a:schemeClr val="tx2"/>
                </a:solidFill>
                <a:effectLst/>
                <a:latin typeface="system-ui"/>
              </a:rPr>
              <a:t> </a:t>
            </a:r>
            <a:r>
              <a:rPr lang="fr-FR" sz="2400" b="1" i="0" u="sng" dirty="0">
                <a:solidFill>
                  <a:schemeClr val="accent2">
                    <a:lumMod val="50000"/>
                  </a:schemeClr>
                </a:solidFill>
                <a:effectLst/>
                <a:latin typeface="Roboto" panose="02000000000000000000" pitchFamily="2" charset="0"/>
              </a:rPr>
              <a:t>Qu’elle est la différence entre les 3?</a:t>
            </a:r>
            <a:br>
              <a:rPr lang="fr-FR" sz="2400" b="0" i="0" u="sng" dirty="0">
                <a:effectLst/>
                <a:latin typeface="Roboto" panose="02000000000000000000" pitchFamily="2" charset="0"/>
              </a:rPr>
            </a:br>
            <a:br>
              <a:rPr lang="fr-FR" sz="2400" b="0" i="0" u="sng" dirty="0">
                <a:effectLst/>
                <a:latin typeface="Roboto" panose="02000000000000000000" pitchFamily="2" charset="0"/>
              </a:rPr>
            </a:br>
            <a:endParaRPr lang="fr-BE" sz="1800" u="sng" dirty="0">
              <a:solidFill>
                <a:schemeClr val="tx2"/>
              </a:solidFill>
              <a:latin typeface="system-ui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BDEFC-5032-4A2C-55B6-62353480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4426" y="1829191"/>
            <a:ext cx="5168132" cy="3182904"/>
          </a:xfrm>
        </p:spPr>
        <p:txBody>
          <a:bodyPr anchor="t">
            <a:normAutofit fontScale="47500" lnSpcReduction="20000"/>
          </a:bodyPr>
          <a:lstStyle/>
          <a:p>
            <a:pPr marL="0" indent="0">
              <a:buNone/>
            </a:pPr>
            <a:r>
              <a:rPr lang="fr-FR" sz="3800" dirty="0">
                <a:solidFill>
                  <a:schemeClr val="tx2"/>
                </a:solidFill>
              </a:rPr>
              <a:t>La Caisse de Soins de Santé de la SNCB Holding est  un organisme d’intérêt public.</a:t>
            </a:r>
          </a:p>
          <a:p>
            <a:pPr marL="0" indent="0">
              <a:buNone/>
            </a:pPr>
            <a:r>
              <a:rPr lang="fr-FR" sz="3800" dirty="0">
                <a:solidFill>
                  <a:schemeClr val="tx2"/>
                </a:solidFill>
              </a:rPr>
              <a:t>Elle</a:t>
            </a:r>
            <a:r>
              <a:rPr lang="fr-FR" sz="3800" dirty="0">
                <a:solidFill>
                  <a:schemeClr val="accent2">
                    <a:lumMod val="50000"/>
                  </a:schemeClr>
                </a:solidFill>
              </a:rPr>
              <a:t> est obligatoire pour</a:t>
            </a:r>
            <a:r>
              <a:rPr lang="fr-FR" sz="3800" dirty="0">
                <a:solidFill>
                  <a:schemeClr val="tx2"/>
                </a:solidFill>
              </a:rPr>
              <a:t> </a:t>
            </a:r>
            <a:r>
              <a:rPr lang="fr-FR" sz="3800" dirty="0">
                <a:solidFill>
                  <a:schemeClr val="accent2">
                    <a:lumMod val="50000"/>
                  </a:schemeClr>
                </a:solidFill>
              </a:rPr>
              <a:t>le personnel </a:t>
            </a:r>
            <a:r>
              <a:rPr lang="fr-FR" sz="3800" dirty="0">
                <a:solidFill>
                  <a:schemeClr val="tx2"/>
                </a:solidFill>
              </a:rPr>
              <a:t>et les pensionnés </a:t>
            </a:r>
            <a:r>
              <a:rPr lang="fr-FR" sz="3800" dirty="0">
                <a:solidFill>
                  <a:schemeClr val="accent2">
                    <a:lumMod val="50000"/>
                  </a:schemeClr>
                </a:solidFill>
              </a:rPr>
              <a:t>statutaires</a:t>
            </a:r>
            <a:r>
              <a:rPr lang="fr-FR" sz="3800" dirty="0">
                <a:solidFill>
                  <a:schemeClr val="tx2"/>
                </a:solidFill>
              </a:rPr>
              <a:t> des Chemins de fer belges et leurs personnes à charge.</a:t>
            </a:r>
          </a:p>
          <a:p>
            <a:pPr marL="0" indent="0">
              <a:buNone/>
            </a:pPr>
            <a:endParaRPr lang="fr-FR" sz="3800" dirty="0">
              <a:solidFill>
                <a:schemeClr val="tx2"/>
              </a:solidFill>
            </a:endParaRPr>
          </a:p>
          <a:p>
            <a:pPr marL="0" indent="0" algn="l">
              <a:buNone/>
            </a:pPr>
            <a:r>
              <a:rPr lang="fr-FR" sz="3800" dirty="0">
                <a:solidFill>
                  <a:schemeClr val="tx2"/>
                </a:solidFill>
              </a:rPr>
              <a:t>Elle intervient pour les prestations de </a:t>
            </a:r>
            <a:r>
              <a:rPr lang="fr-FR" sz="3800" dirty="0">
                <a:solidFill>
                  <a:schemeClr val="accent2">
                    <a:lumMod val="50000"/>
                  </a:schemeClr>
                </a:solidFill>
              </a:rPr>
              <a:t>l’assurance soins de santé</a:t>
            </a:r>
            <a:r>
              <a:rPr lang="fr-FR" sz="3800" dirty="0">
                <a:solidFill>
                  <a:schemeClr val="tx2"/>
                </a:solidFill>
              </a:rPr>
              <a:t>, c’est-à-dire le remboursement des soins médicaux et paramédicaux, les frais d’hospitalisation, les médicaments, etc. </a:t>
            </a:r>
          </a:p>
          <a:p>
            <a:pPr marL="0" indent="0">
              <a:buNone/>
            </a:pPr>
            <a:br>
              <a:rPr lang="fr-FR" sz="1900" dirty="0">
                <a:solidFill>
                  <a:schemeClr val="tx2"/>
                </a:solidFill>
                <a:latin typeface="system-ui"/>
              </a:rPr>
            </a:br>
            <a:endParaRPr lang="fr-BE" sz="1900" dirty="0">
              <a:solidFill>
                <a:schemeClr val="tx2"/>
              </a:solidFill>
              <a:latin typeface="system-u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F5B88-1533-A295-B136-BEECBC33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 dirty="0"/>
              <a:t>© SOS Burnout Belgique</a:t>
            </a:r>
          </a:p>
        </p:txBody>
      </p:sp>
      <p:pic>
        <p:nvPicPr>
          <p:cNvPr id="7" name="Image 6">
            <a:extLst>
              <a:ext uri="{FF2B5EF4-FFF2-40B4-BE49-F238E27FC236}">
                <a16:creationId xmlns:a16="http://schemas.microsoft.com/office/drawing/2014/main" id="{C216987F-6F4F-743C-46BA-2C8E2B889A9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61080" y="2763287"/>
            <a:ext cx="4275609" cy="13351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68382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7DEBC7-97D8-0AA2-8B2E-68A8DB25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5661442" cy="1454051"/>
          </a:xfrm>
        </p:spPr>
        <p:txBody>
          <a:bodyPr>
            <a:normAutofit/>
          </a:bodyPr>
          <a:lstStyle/>
          <a:p>
            <a:r>
              <a:rPr lang="fr-FR" sz="1800" b="1" dirty="0">
                <a:solidFill>
                  <a:schemeClr val="tx2"/>
                </a:solidFill>
                <a:latin typeface="system-ui"/>
                <a:ea typeface="+mn-ea"/>
                <a:cs typeface="+mn-cs"/>
              </a:rPr>
              <a:t>La Caisse Auxiliaire Assurance Maladie Invalidité </a:t>
            </a:r>
            <a:r>
              <a:rPr lang="fr-FR" sz="1800" dirty="0">
                <a:solidFill>
                  <a:schemeClr val="tx2"/>
                </a:solidFill>
                <a:latin typeface="system-ui"/>
                <a:ea typeface="+mn-ea"/>
                <a:cs typeface="+mn-cs"/>
              </a:rPr>
              <a:t>est une institution publique de sécurité sociale.</a:t>
            </a:r>
            <a:endParaRPr lang="fr-BE" sz="1800" dirty="0">
              <a:solidFill>
                <a:schemeClr val="tx2"/>
              </a:solidFill>
              <a:latin typeface="system-ui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BDEFC-5032-4A2C-55B6-62353480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1" y="1920465"/>
            <a:ext cx="4765949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fr-FR" sz="1800" b="0" i="0" dirty="0">
              <a:solidFill>
                <a:schemeClr val="tx2"/>
              </a:solidFill>
              <a:effectLst/>
              <a:latin typeface="system-ui"/>
            </a:endParaRPr>
          </a:p>
          <a:p>
            <a:pPr marL="0" indent="0">
              <a:buNone/>
            </a:pPr>
            <a:r>
              <a:rPr lang="fr-FR" sz="1800" b="0" i="0" dirty="0">
                <a:solidFill>
                  <a:schemeClr val="tx2"/>
                </a:solidFill>
                <a:effectLst/>
                <a:latin typeface="system-ui"/>
              </a:rPr>
              <a:t>Elle effectue toutes les prestations de </a:t>
            </a:r>
            <a:r>
              <a:rPr lang="fr-FR" sz="1800" b="0" i="0" dirty="0">
                <a:effectLst/>
                <a:latin typeface="system-ui"/>
              </a:rPr>
              <a:t>l'assurance obligatoire soins de santé et indemnités,</a:t>
            </a:r>
            <a:r>
              <a:rPr lang="fr-FR" sz="1800" b="0" i="0" dirty="0">
                <a:solidFill>
                  <a:schemeClr val="tx2"/>
                </a:solidFill>
                <a:effectLst/>
                <a:latin typeface="system-ui"/>
              </a:rPr>
              <a:t> tout comme les mutuelles, mais </a:t>
            </a:r>
            <a:r>
              <a:rPr lang="fr-FR" sz="1800" b="1" i="0" dirty="0">
                <a:solidFill>
                  <a:schemeClr val="accent2">
                    <a:lumMod val="75000"/>
                  </a:schemeClr>
                </a:solidFill>
                <a:effectLst/>
                <a:latin typeface="system-ui"/>
              </a:rPr>
              <a:t>ne propose pas d’avantages complémentaires</a:t>
            </a:r>
            <a:r>
              <a:rPr lang="fr-FR" sz="1800" b="1" i="0" dirty="0">
                <a:solidFill>
                  <a:schemeClr val="tx2"/>
                </a:solidFill>
                <a:effectLst/>
                <a:latin typeface="system-ui"/>
              </a:rPr>
              <a:t>.</a:t>
            </a:r>
          </a:p>
          <a:p>
            <a:endParaRPr lang="fr-B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sz="1800" dirty="0">
                <a:solidFill>
                  <a:schemeClr val="tx2"/>
                </a:solidFill>
              </a:rPr>
              <a:t>Il n’y a donc </a:t>
            </a:r>
            <a:r>
              <a:rPr lang="fr-BE" sz="1800" dirty="0">
                <a:solidFill>
                  <a:schemeClr val="accent2"/>
                </a:solidFill>
              </a:rPr>
              <a:t>aucune cotisation </a:t>
            </a:r>
            <a:r>
              <a:rPr lang="fr-BE" sz="1800" dirty="0">
                <a:solidFill>
                  <a:schemeClr val="tx2"/>
                </a:solidFill>
              </a:rPr>
              <a:t>à payer.</a:t>
            </a: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6" name="Picture 2" descr="Résultat d’images pour CAAMI">
            <a:extLst>
              <a:ext uri="{FF2B5EF4-FFF2-40B4-BE49-F238E27FC236}">
                <a16:creationId xmlns:a16="http://schemas.microsoft.com/office/drawing/2014/main" id="{E55A9F7A-ADB1-3F0A-5669-74122ED935BD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774" t="25833" b="45001"/>
          <a:stretch/>
        </p:blipFill>
        <p:spPr bwMode="auto">
          <a:xfrm>
            <a:off x="7632192" y="3577337"/>
            <a:ext cx="4142232" cy="11334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F5B88-1533-A295-B136-BEECBC33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 dirty="0"/>
              <a:t>© SOS Burnout Belgique</a:t>
            </a:r>
          </a:p>
        </p:txBody>
      </p:sp>
    </p:spTree>
    <p:extLst>
      <p:ext uri="{BB962C8B-B14F-4D97-AF65-F5344CB8AC3E}">
        <p14:creationId xmlns:p14="http://schemas.microsoft.com/office/powerpoint/2010/main" val="11350066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1" name="Rectangle 10">
            <a:extLst>
              <a:ext uri="{FF2B5EF4-FFF2-40B4-BE49-F238E27FC236}">
                <a16:creationId xmlns:a16="http://schemas.microsoft.com/office/drawing/2014/main" id="{B6FACB3C-9069-4791-BC5C-0DB7CD19B8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71F2038E-D777-4B76-81DD-DD13EE91B9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5" y="0"/>
            <a:ext cx="12191695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re 1">
            <a:extLst>
              <a:ext uri="{FF2B5EF4-FFF2-40B4-BE49-F238E27FC236}">
                <a16:creationId xmlns:a16="http://schemas.microsoft.com/office/drawing/2014/main" id="{AB7DEBC7-97D8-0AA2-8B2E-68A8DB2500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802955"/>
            <a:ext cx="5661442" cy="1454051"/>
          </a:xfrm>
        </p:spPr>
        <p:txBody>
          <a:bodyPr>
            <a:normAutofit/>
          </a:bodyPr>
          <a:lstStyle/>
          <a:p>
            <a:r>
              <a:rPr lang="fr-FR" sz="3300" b="0" i="0" dirty="0">
                <a:solidFill>
                  <a:schemeClr val="tx2"/>
                </a:solidFill>
                <a:effectLst/>
                <a:latin typeface="system-ui"/>
              </a:rPr>
              <a:t> </a:t>
            </a:r>
            <a:endParaRPr lang="fr-BE" sz="1800" dirty="0">
              <a:solidFill>
                <a:schemeClr val="tx2"/>
              </a:solidFill>
              <a:latin typeface="system-ui"/>
              <a:ea typeface="+mn-ea"/>
              <a:cs typeface="+mn-cs"/>
            </a:endParaRP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78BDEFC-5032-4A2C-55B6-6235348020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18384" y="1669640"/>
            <a:ext cx="5046891" cy="3353476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r>
              <a:rPr lang="fr-FR" sz="1800" b="1" i="0" dirty="0">
                <a:solidFill>
                  <a:schemeClr val="tx2"/>
                </a:solidFill>
                <a:effectLst/>
                <a:latin typeface="system-ui"/>
              </a:rPr>
              <a:t>Les mutuelles </a:t>
            </a:r>
            <a:r>
              <a:rPr lang="fr-FR" sz="1800" b="0" i="0" dirty="0">
                <a:solidFill>
                  <a:schemeClr val="tx2"/>
                </a:solidFill>
                <a:effectLst/>
                <a:latin typeface="system-ui"/>
              </a:rPr>
              <a:t>effectuent toutes les prestations de l'assurance obligatoire soins de santé et indemnités et proposent des </a:t>
            </a:r>
            <a:r>
              <a:rPr lang="fr-FR" sz="1800" b="1" i="0" dirty="0">
                <a:solidFill>
                  <a:schemeClr val="accent2">
                    <a:lumMod val="75000"/>
                  </a:schemeClr>
                </a:solidFill>
                <a:effectLst/>
                <a:latin typeface="system-ui"/>
              </a:rPr>
              <a:t>avantages complémentaires</a:t>
            </a:r>
            <a:r>
              <a:rPr lang="fr-FR" sz="1800" b="1" i="0" dirty="0">
                <a:solidFill>
                  <a:schemeClr val="tx2"/>
                </a:solidFill>
                <a:effectLst/>
                <a:latin typeface="system-ui"/>
              </a:rPr>
              <a:t>.</a:t>
            </a:r>
          </a:p>
          <a:p>
            <a:endParaRPr lang="fr-BE" sz="1800" dirty="0">
              <a:solidFill>
                <a:schemeClr val="tx2"/>
              </a:solidFill>
            </a:endParaRPr>
          </a:p>
          <a:p>
            <a:pPr marL="0" indent="0">
              <a:buNone/>
            </a:pPr>
            <a:r>
              <a:rPr lang="fr-BE" sz="1800" dirty="0">
                <a:solidFill>
                  <a:schemeClr val="tx2"/>
                </a:solidFill>
              </a:rPr>
              <a:t>Il y a donc </a:t>
            </a:r>
            <a:r>
              <a:rPr lang="fr-BE" sz="1800" dirty="0">
                <a:solidFill>
                  <a:schemeClr val="accent2">
                    <a:lumMod val="75000"/>
                  </a:schemeClr>
                </a:solidFill>
              </a:rPr>
              <a:t>une cotisation </a:t>
            </a:r>
            <a:r>
              <a:rPr lang="fr-BE" sz="1800" dirty="0">
                <a:solidFill>
                  <a:schemeClr val="tx2"/>
                </a:solidFill>
              </a:rPr>
              <a:t>à payer obligatoirement.</a:t>
            </a:r>
            <a:endParaRPr lang="fr-BE" sz="1800" dirty="0">
              <a:solidFill>
                <a:schemeClr val="tx2"/>
              </a:solidFill>
              <a:cs typeface="Calibri"/>
            </a:endParaRPr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id="{DD354807-230F-4402-B1B9-F733A8F1F1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818240" y="-16714"/>
            <a:ext cx="6373761" cy="6874714"/>
            <a:chOff x="5818240" y="-1"/>
            <a:chExt cx="6373761" cy="6874714"/>
          </a:xfrm>
        </p:grpSpPr>
        <p:sp>
          <p:nvSpPr>
            <p:cNvPr id="16" name="Freeform: Shape 15">
              <a:extLst>
                <a:ext uri="{FF2B5EF4-FFF2-40B4-BE49-F238E27FC236}">
                  <a16:creationId xmlns:a16="http://schemas.microsoft.com/office/drawing/2014/main" id="{BF5A6F4A-CE87-4D5C-9382-8167967CE8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18240" y="-1"/>
              <a:ext cx="6373761" cy="6874714"/>
            </a:xfrm>
            <a:custGeom>
              <a:avLst/>
              <a:gdLst>
                <a:gd name="connsiteX0" fmla="*/ 6373761 w 6373761"/>
                <a:gd name="connsiteY0" fmla="*/ 5771297 h 6874714"/>
                <a:gd name="connsiteX1" fmla="*/ 6373761 w 6373761"/>
                <a:gd name="connsiteY1" fmla="*/ 6247960 h 6874714"/>
                <a:gd name="connsiteX2" fmla="*/ 6235932 w 6373761"/>
                <a:gd name="connsiteY2" fmla="*/ 6361930 h 6874714"/>
                <a:gd name="connsiteX3" fmla="*/ 5960375 w 6373761"/>
                <a:gd name="connsiteY3" fmla="*/ 6587489 h 6874714"/>
                <a:gd name="connsiteX4" fmla="*/ 5822907 w 6373761"/>
                <a:gd name="connsiteY4" fmla="*/ 6701871 h 6874714"/>
                <a:gd name="connsiteX5" fmla="*/ 5681115 w 6373761"/>
                <a:gd name="connsiteY5" fmla="*/ 6816896 h 6874714"/>
                <a:gd name="connsiteX6" fmla="*/ 5604096 w 6373761"/>
                <a:gd name="connsiteY6" fmla="*/ 6874714 h 6874714"/>
                <a:gd name="connsiteX7" fmla="*/ 4878485 w 6373761"/>
                <a:gd name="connsiteY7" fmla="*/ 6874714 h 6874714"/>
                <a:gd name="connsiteX8" fmla="*/ 5006014 w 6373761"/>
                <a:gd name="connsiteY8" fmla="*/ 6800200 h 6874714"/>
                <a:gd name="connsiteX9" fmla="*/ 5149855 w 6373761"/>
                <a:gd name="connsiteY9" fmla="*/ 6707667 h 6874714"/>
                <a:gd name="connsiteX10" fmla="*/ 5431866 w 6373761"/>
                <a:gd name="connsiteY10" fmla="*/ 6506210 h 6874714"/>
                <a:gd name="connsiteX11" fmla="*/ 5571036 w 6373761"/>
                <a:gd name="connsiteY11" fmla="*/ 6399557 h 6874714"/>
                <a:gd name="connsiteX12" fmla="*/ 5711649 w 6373761"/>
                <a:gd name="connsiteY12" fmla="*/ 6288912 h 6874714"/>
                <a:gd name="connsiteX13" fmla="*/ 6276589 w 6373761"/>
                <a:gd name="connsiteY13" fmla="*/ 5852379 h 6874714"/>
                <a:gd name="connsiteX14" fmla="*/ 3975975 w 6373761"/>
                <a:gd name="connsiteY14" fmla="*/ 263 h 6874714"/>
                <a:gd name="connsiteX15" fmla="*/ 4350473 w 6373761"/>
                <a:gd name="connsiteY15" fmla="*/ 24963 h 6874714"/>
                <a:gd name="connsiteX16" fmla="*/ 5077909 w 6373761"/>
                <a:gd name="connsiteY16" fmla="*/ 189450 h 6874714"/>
                <a:gd name="connsiteX17" fmla="*/ 5746507 w 6373761"/>
                <a:gd name="connsiteY17" fmla="*/ 505804 h 6874714"/>
                <a:gd name="connsiteX18" fmla="*/ 6322456 w 6373761"/>
                <a:gd name="connsiteY18" fmla="*/ 956633 h 6874714"/>
                <a:gd name="connsiteX19" fmla="*/ 6373761 w 6373761"/>
                <a:gd name="connsiteY19" fmla="*/ 1011863 h 6874714"/>
                <a:gd name="connsiteX20" fmla="*/ 6373761 w 6373761"/>
                <a:gd name="connsiteY20" fmla="*/ 1185075 h 6874714"/>
                <a:gd name="connsiteX21" fmla="*/ 6359489 w 6373761"/>
                <a:gd name="connsiteY21" fmla="*/ 1169497 h 6874714"/>
                <a:gd name="connsiteX22" fmla="*/ 6233869 w 6373761"/>
                <a:gd name="connsiteY22" fmla="*/ 1047442 h 6874714"/>
                <a:gd name="connsiteX23" fmla="*/ 5961423 w 6373761"/>
                <a:gd name="connsiteY23" fmla="*/ 827953 h 6874714"/>
                <a:gd name="connsiteX24" fmla="*/ 5663555 w 6373761"/>
                <a:gd name="connsiteY24" fmla="*/ 645304 h 6874714"/>
                <a:gd name="connsiteX25" fmla="*/ 5013827 w 6373761"/>
                <a:gd name="connsiteY25" fmla="*/ 397863 h 6874714"/>
                <a:gd name="connsiteX26" fmla="*/ 4327409 w 6373761"/>
                <a:gd name="connsiteY26" fmla="*/ 302545 h 6874714"/>
                <a:gd name="connsiteX27" fmla="*/ 3639939 w 6373761"/>
                <a:gd name="connsiteY27" fmla="*/ 338868 h 6874714"/>
                <a:gd name="connsiteX28" fmla="*/ 3302495 w 6373761"/>
                <a:gd name="connsiteY28" fmla="*/ 403659 h 6874714"/>
                <a:gd name="connsiteX29" fmla="*/ 2971604 w 6373761"/>
                <a:gd name="connsiteY29" fmla="*/ 496273 h 6874714"/>
                <a:gd name="connsiteX30" fmla="*/ 2648706 w 6373761"/>
                <a:gd name="connsiteY30" fmla="*/ 614389 h 6874714"/>
                <a:gd name="connsiteX31" fmla="*/ 2335374 w 6373761"/>
                <a:gd name="connsiteY31" fmla="*/ 757109 h 6874714"/>
                <a:gd name="connsiteX32" fmla="*/ 1741342 w 6373761"/>
                <a:gd name="connsiteY32" fmla="*/ 1107725 h 6874714"/>
                <a:gd name="connsiteX33" fmla="*/ 1600861 w 6373761"/>
                <a:gd name="connsiteY33" fmla="*/ 1208710 h 6874714"/>
                <a:gd name="connsiteX34" fmla="*/ 1531799 w 6373761"/>
                <a:gd name="connsiteY34" fmla="*/ 1260879 h 6874714"/>
                <a:gd name="connsiteX35" fmla="*/ 1463655 w 6373761"/>
                <a:gd name="connsiteY35" fmla="*/ 1314333 h 6874714"/>
                <a:gd name="connsiteX36" fmla="*/ 1200777 w 6373761"/>
                <a:gd name="connsiteY36" fmla="*/ 1541166 h 6874714"/>
                <a:gd name="connsiteX37" fmla="*/ 731501 w 6373761"/>
                <a:gd name="connsiteY37" fmla="*/ 2055754 h 6874714"/>
                <a:gd name="connsiteX38" fmla="*/ 531393 w 6373761"/>
                <a:gd name="connsiteY38" fmla="*/ 2342739 h 6874714"/>
                <a:gd name="connsiteX39" fmla="*/ 361033 w 6373761"/>
                <a:gd name="connsiteY39" fmla="*/ 2649046 h 6874714"/>
                <a:gd name="connsiteX40" fmla="*/ 323292 w 6373761"/>
                <a:gd name="connsiteY40" fmla="*/ 2728263 h 6874714"/>
                <a:gd name="connsiteX41" fmla="*/ 304945 w 6373761"/>
                <a:gd name="connsiteY41" fmla="*/ 2768193 h 6874714"/>
                <a:gd name="connsiteX42" fmla="*/ 287516 w 6373761"/>
                <a:gd name="connsiteY42" fmla="*/ 2808510 h 6874714"/>
                <a:gd name="connsiteX43" fmla="*/ 254230 w 6373761"/>
                <a:gd name="connsiteY43" fmla="*/ 2889788 h 6874714"/>
                <a:gd name="connsiteX44" fmla="*/ 223042 w 6373761"/>
                <a:gd name="connsiteY44" fmla="*/ 2971968 h 6874714"/>
                <a:gd name="connsiteX45" fmla="*/ 121611 w 6373761"/>
                <a:gd name="connsiteY45" fmla="*/ 3308544 h 6874714"/>
                <a:gd name="connsiteX46" fmla="*/ 39314 w 6373761"/>
                <a:gd name="connsiteY46" fmla="*/ 4005912 h 6874714"/>
                <a:gd name="connsiteX47" fmla="*/ 73910 w 6373761"/>
                <a:gd name="connsiteY47" fmla="*/ 4354081 h 6874714"/>
                <a:gd name="connsiteX48" fmla="*/ 179534 w 6373761"/>
                <a:gd name="connsiteY48" fmla="*/ 4687050 h 6874714"/>
                <a:gd name="connsiteX49" fmla="*/ 215964 w 6373761"/>
                <a:gd name="connsiteY49" fmla="*/ 4766654 h 6874714"/>
                <a:gd name="connsiteX50" fmla="*/ 256457 w 6373761"/>
                <a:gd name="connsiteY50" fmla="*/ 4844455 h 6874714"/>
                <a:gd name="connsiteX51" fmla="*/ 346225 w 6373761"/>
                <a:gd name="connsiteY51" fmla="*/ 4995290 h 6874714"/>
                <a:gd name="connsiteX52" fmla="*/ 445296 w 6373761"/>
                <a:gd name="connsiteY52" fmla="*/ 5140971 h 6874714"/>
                <a:gd name="connsiteX53" fmla="*/ 551443 w 6373761"/>
                <a:gd name="connsiteY53" fmla="*/ 5282531 h 6874714"/>
                <a:gd name="connsiteX54" fmla="*/ 772387 w 6373761"/>
                <a:gd name="connsiteY54" fmla="*/ 5562561 h 6874714"/>
                <a:gd name="connsiteX55" fmla="*/ 882858 w 6373761"/>
                <a:gd name="connsiteY55" fmla="*/ 5704507 h 6874714"/>
                <a:gd name="connsiteX56" fmla="*/ 990316 w 6373761"/>
                <a:gd name="connsiteY56" fmla="*/ 5848258 h 6874714"/>
                <a:gd name="connsiteX57" fmla="*/ 1097774 w 6373761"/>
                <a:gd name="connsiteY57" fmla="*/ 5987114 h 6874714"/>
                <a:gd name="connsiteX58" fmla="*/ 1210080 w 6373761"/>
                <a:gd name="connsiteY58" fmla="*/ 6121203 h 6874714"/>
                <a:gd name="connsiteX59" fmla="*/ 1448192 w 6373761"/>
                <a:gd name="connsiteY59" fmla="*/ 6374054 h 6874714"/>
                <a:gd name="connsiteX60" fmla="*/ 1982991 w 6373761"/>
                <a:gd name="connsiteY60" fmla="*/ 6796158 h 6874714"/>
                <a:gd name="connsiteX61" fmla="*/ 2118475 w 6373761"/>
                <a:gd name="connsiteY61" fmla="*/ 6874714 h 6874714"/>
                <a:gd name="connsiteX62" fmla="*/ 1569874 w 6373761"/>
                <a:gd name="connsiteY62" fmla="*/ 6874714 h 6874714"/>
                <a:gd name="connsiteX63" fmla="*/ 1507802 w 6373761"/>
                <a:gd name="connsiteY63" fmla="*/ 6817815 h 6874714"/>
                <a:gd name="connsiteX64" fmla="*/ 1256865 w 6373761"/>
                <a:gd name="connsiteY64" fmla="*/ 6543437 h 6874714"/>
                <a:gd name="connsiteX65" fmla="*/ 1038410 w 6373761"/>
                <a:gd name="connsiteY65" fmla="*/ 6248722 h 6874714"/>
                <a:gd name="connsiteX66" fmla="*/ 845380 w 6373761"/>
                <a:gd name="connsiteY66" fmla="*/ 5941386 h 6874714"/>
                <a:gd name="connsiteX67" fmla="*/ 755351 w 6373761"/>
                <a:gd name="connsiteY67" fmla="*/ 5788877 h 6874714"/>
                <a:gd name="connsiteX68" fmla="*/ 661784 w 6373761"/>
                <a:gd name="connsiteY68" fmla="*/ 5638944 h 6874714"/>
                <a:gd name="connsiteX69" fmla="*/ 466525 w 6373761"/>
                <a:gd name="connsiteY69" fmla="*/ 5340366 h 6874714"/>
                <a:gd name="connsiteX70" fmla="*/ 370992 w 6373761"/>
                <a:gd name="connsiteY70" fmla="*/ 5188502 h 6874714"/>
                <a:gd name="connsiteX71" fmla="*/ 280046 w 6373761"/>
                <a:gd name="connsiteY71" fmla="*/ 5033287 h 6874714"/>
                <a:gd name="connsiteX72" fmla="*/ 126853 w 6373761"/>
                <a:gd name="connsiteY72" fmla="*/ 4707660 h 6874714"/>
                <a:gd name="connsiteX73" fmla="*/ 30272 w 6373761"/>
                <a:gd name="connsiteY73" fmla="*/ 4362068 h 6874714"/>
                <a:gd name="connsiteX74" fmla="*/ 0 w 6373761"/>
                <a:gd name="connsiteY74" fmla="*/ 4005912 h 6874714"/>
                <a:gd name="connsiteX75" fmla="*/ 270480 w 6373761"/>
                <a:gd name="connsiteY75" fmla="*/ 2610532 h 6874714"/>
                <a:gd name="connsiteX76" fmla="*/ 415942 w 6373761"/>
                <a:gd name="connsiteY76" fmla="*/ 2280526 h 6874714"/>
                <a:gd name="connsiteX77" fmla="*/ 590102 w 6373761"/>
                <a:gd name="connsiteY77" fmla="*/ 1962626 h 6874714"/>
                <a:gd name="connsiteX78" fmla="*/ 1020719 w 6373761"/>
                <a:gd name="connsiteY78" fmla="*/ 1373070 h 6874714"/>
                <a:gd name="connsiteX79" fmla="*/ 1275080 w 6373761"/>
                <a:gd name="connsiteY79" fmla="*/ 1107081 h 6874714"/>
                <a:gd name="connsiteX80" fmla="*/ 1342437 w 6373761"/>
                <a:gd name="connsiteY80" fmla="*/ 1043965 h 6874714"/>
                <a:gd name="connsiteX81" fmla="*/ 1411106 w 6373761"/>
                <a:gd name="connsiteY81" fmla="*/ 982138 h 6874714"/>
                <a:gd name="connsiteX82" fmla="*/ 1553029 w 6373761"/>
                <a:gd name="connsiteY82" fmla="*/ 863376 h 6874714"/>
                <a:gd name="connsiteX83" fmla="*/ 2173401 w 6373761"/>
                <a:gd name="connsiteY83" fmla="*/ 454409 h 6874714"/>
                <a:gd name="connsiteX84" fmla="*/ 3599708 w 6373761"/>
                <a:gd name="connsiteY84" fmla="*/ 16332 h 6874714"/>
                <a:gd name="connsiteX85" fmla="*/ 3975975 w 6373761"/>
                <a:gd name="connsiteY85" fmla="*/ 263 h 6874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</a:cxnLst>
              <a:rect l="l" t="t" r="r" b="b"/>
              <a:pathLst>
                <a:path w="6373761" h="6874714">
                  <a:moveTo>
                    <a:pt x="6373761" y="5771297"/>
                  </a:moveTo>
                  <a:lnTo>
                    <a:pt x="6373761" y="6247960"/>
                  </a:lnTo>
                  <a:lnTo>
                    <a:pt x="6235932" y="6361930"/>
                  </a:lnTo>
                  <a:cubicBezTo>
                    <a:pt x="6143250" y="6437460"/>
                    <a:pt x="6051059" y="6512200"/>
                    <a:pt x="5960375" y="6587489"/>
                  </a:cubicBezTo>
                  <a:lnTo>
                    <a:pt x="5822907" y="6701871"/>
                  </a:lnTo>
                  <a:cubicBezTo>
                    <a:pt x="5776123" y="6740385"/>
                    <a:pt x="5729079" y="6778899"/>
                    <a:pt x="5681115" y="6816896"/>
                  </a:cubicBezTo>
                  <a:lnTo>
                    <a:pt x="5604096" y="6874714"/>
                  </a:lnTo>
                  <a:lnTo>
                    <a:pt x="4878485" y="6874714"/>
                  </a:lnTo>
                  <a:lnTo>
                    <a:pt x="5006014" y="6800200"/>
                  </a:lnTo>
                  <a:cubicBezTo>
                    <a:pt x="5054354" y="6770429"/>
                    <a:pt x="5102285" y="6739483"/>
                    <a:pt x="5149855" y="6707667"/>
                  </a:cubicBezTo>
                  <a:cubicBezTo>
                    <a:pt x="5244993" y="6643906"/>
                    <a:pt x="5338561" y="6576025"/>
                    <a:pt x="5431866" y="6506210"/>
                  </a:cubicBezTo>
                  <a:cubicBezTo>
                    <a:pt x="5478386" y="6471304"/>
                    <a:pt x="5524777" y="6435495"/>
                    <a:pt x="5571036" y="6399557"/>
                  </a:cubicBezTo>
                  <a:lnTo>
                    <a:pt x="5711649" y="6288912"/>
                  </a:lnTo>
                  <a:cubicBezTo>
                    <a:pt x="5902059" y="6140395"/>
                    <a:pt x="6093257" y="5998320"/>
                    <a:pt x="6276589" y="5852379"/>
                  </a:cubicBezTo>
                  <a:close/>
                  <a:moveTo>
                    <a:pt x="3975975" y="263"/>
                  </a:moveTo>
                  <a:cubicBezTo>
                    <a:pt x="4101550" y="1809"/>
                    <a:pt x="4226830" y="10149"/>
                    <a:pt x="4350473" y="24963"/>
                  </a:cubicBezTo>
                  <a:cubicBezTo>
                    <a:pt x="4598149" y="54846"/>
                    <a:pt x="4842943" y="108687"/>
                    <a:pt x="5077909" y="189450"/>
                  </a:cubicBezTo>
                  <a:cubicBezTo>
                    <a:pt x="5312876" y="269955"/>
                    <a:pt x="5537357" y="376867"/>
                    <a:pt x="5746507" y="505804"/>
                  </a:cubicBezTo>
                  <a:cubicBezTo>
                    <a:pt x="5955527" y="634999"/>
                    <a:pt x="6148688" y="786864"/>
                    <a:pt x="6322456" y="956633"/>
                  </a:cubicBezTo>
                  <a:lnTo>
                    <a:pt x="6373761" y="1011863"/>
                  </a:lnTo>
                  <a:lnTo>
                    <a:pt x="6373761" y="1185075"/>
                  </a:lnTo>
                  <a:lnTo>
                    <a:pt x="6359489" y="1169497"/>
                  </a:lnTo>
                  <a:cubicBezTo>
                    <a:pt x="6318811" y="1127602"/>
                    <a:pt x="6276917" y="1086890"/>
                    <a:pt x="6233869" y="1047442"/>
                  </a:cubicBezTo>
                  <a:cubicBezTo>
                    <a:pt x="6147509" y="968870"/>
                    <a:pt x="6056431" y="895448"/>
                    <a:pt x="5961423" y="827953"/>
                  </a:cubicBezTo>
                  <a:cubicBezTo>
                    <a:pt x="5865891" y="761102"/>
                    <a:pt x="5766688" y="699403"/>
                    <a:pt x="5663555" y="645304"/>
                  </a:cubicBezTo>
                  <a:cubicBezTo>
                    <a:pt x="5457943" y="535816"/>
                    <a:pt x="5238703" y="453894"/>
                    <a:pt x="5013827" y="397863"/>
                  </a:cubicBezTo>
                  <a:cubicBezTo>
                    <a:pt x="4788953" y="341703"/>
                    <a:pt x="4558442" y="310917"/>
                    <a:pt x="4327409" y="302545"/>
                  </a:cubicBezTo>
                  <a:cubicBezTo>
                    <a:pt x="4096111" y="293012"/>
                    <a:pt x="3867174" y="305893"/>
                    <a:pt x="3639939" y="338868"/>
                  </a:cubicBezTo>
                  <a:cubicBezTo>
                    <a:pt x="3526585" y="355999"/>
                    <a:pt x="3413885" y="377254"/>
                    <a:pt x="3302495" y="403659"/>
                  </a:cubicBezTo>
                  <a:cubicBezTo>
                    <a:pt x="3191107" y="430451"/>
                    <a:pt x="3080634" y="460978"/>
                    <a:pt x="2971604" y="496273"/>
                  </a:cubicBezTo>
                  <a:cubicBezTo>
                    <a:pt x="2862573" y="531437"/>
                    <a:pt x="2754854" y="570852"/>
                    <a:pt x="2648706" y="614389"/>
                  </a:cubicBezTo>
                  <a:cubicBezTo>
                    <a:pt x="2542690" y="658056"/>
                    <a:pt x="2438114" y="705714"/>
                    <a:pt x="2335374" y="757109"/>
                  </a:cubicBezTo>
                  <a:cubicBezTo>
                    <a:pt x="2129894" y="859769"/>
                    <a:pt x="1931228" y="976855"/>
                    <a:pt x="1741342" y="1107725"/>
                  </a:cubicBezTo>
                  <a:cubicBezTo>
                    <a:pt x="1694035" y="1140571"/>
                    <a:pt x="1646858" y="1173933"/>
                    <a:pt x="1600861" y="1208710"/>
                  </a:cubicBezTo>
                  <a:cubicBezTo>
                    <a:pt x="1577535" y="1225713"/>
                    <a:pt x="1554732" y="1243361"/>
                    <a:pt x="1531799" y="1260879"/>
                  </a:cubicBezTo>
                  <a:cubicBezTo>
                    <a:pt x="1508735" y="1278267"/>
                    <a:pt x="1486064" y="1296171"/>
                    <a:pt x="1463655" y="1314333"/>
                  </a:cubicBezTo>
                  <a:cubicBezTo>
                    <a:pt x="1373627" y="1386853"/>
                    <a:pt x="1285564" y="1462077"/>
                    <a:pt x="1200777" y="1541166"/>
                  </a:cubicBezTo>
                  <a:cubicBezTo>
                    <a:pt x="1030810" y="1698827"/>
                    <a:pt x="873161" y="1870785"/>
                    <a:pt x="731501" y="2055754"/>
                  </a:cubicBezTo>
                  <a:cubicBezTo>
                    <a:pt x="660734" y="2148239"/>
                    <a:pt x="593771" y="2243944"/>
                    <a:pt x="531393" y="2342739"/>
                  </a:cubicBezTo>
                  <a:cubicBezTo>
                    <a:pt x="470063" y="2442050"/>
                    <a:pt x="412140" y="2543810"/>
                    <a:pt x="361033" y="2649046"/>
                  </a:cubicBezTo>
                  <a:cubicBezTo>
                    <a:pt x="347798" y="2675194"/>
                    <a:pt x="335479" y="2701728"/>
                    <a:pt x="323292" y="2728263"/>
                  </a:cubicBezTo>
                  <a:lnTo>
                    <a:pt x="304945" y="2768193"/>
                  </a:lnTo>
                  <a:lnTo>
                    <a:pt x="287516" y="2808510"/>
                  </a:lnTo>
                  <a:cubicBezTo>
                    <a:pt x="276115" y="2835432"/>
                    <a:pt x="264583" y="2862352"/>
                    <a:pt x="254230" y="2889788"/>
                  </a:cubicBezTo>
                  <a:cubicBezTo>
                    <a:pt x="243877" y="2917224"/>
                    <a:pt x="232477" y="2944274"/>
                    <a:pt x="223042" y="2971968"/>
                  </a:cubicBezTo>
                  <a:cubicBezTo>
                    <a:pt x="182679" y="3081970"/>
                    <a:pt x="148475" y="3194291"/>
                    <a:pt x="121611" y="3308544"/>
                  </a:cubicBezTo>
                  <a:cubicBezTo>
                    <a:pt x="67096" y="3536534"/>
                    <a:pt x="39183" y="3771224"/>
                    <a:pt x="39314" y="4005912"/>
                  </a:cubicBezTo>
                  <a:cubicBezTo>
                    <a:pt x="39969" y="4122871"/>
                    <a:pt x="51109" y="4239571"/>
                    <a:pt x="73910" y="4354081"/>
                  </a:cubicBezTo>
                  <a:cubicBezTo>
                    <a:pt x="97892" y="4468334"/>
                    <a:pt x="132619" y="4580140"/>
                    <a:pt x="179534" y="4687050"/>
                  </a:cubicBezTo>
                  <a:cubicBezTo>
                    <a:pt x="190673" y="4713972"/>
                    <a:pt x="203647" y="4740249"/>
                    <a:pt x="215964" y="4766654"/>
                  </a:cubicBezTo>
                  <a:cubicBezTo>
                    <a:pt x="229332" y="4792674"/>
                    <a:pt x="242043" y="4818950"/>
                    <a:pt x="256457" y="4844455"/>
                  </a:cubicBezTo>
                  <a:cubicBezTo>
                    <a:pt x="283978" y="4895978"/>
                    <a:pt x="314642" y="4945956"/>
                    <a:pt x="346225" y="4995290"/>
                  </a:cubicBezTo>
                  <a:cubicBezTo>
                    <a:pt x="377676" y="5044752"/>
                    <a:pt x="411355" y="5092926"/>
                    <a:pt x="445296" y="5140971"/>
                  </a:cubicBezTo>
                  <a:cubicBezTo>
                    <a:pt x="479760" y="5188630"/>
                    <a:pt x="515537" y="5235645"/>
                    <a:pt x="551443" y="5282531"/>
                  </a:cubicBezTo>
                  <a:cubicBezTo>
                    <a:pt x="623387" y="5376434"/>
                    <a:pt x="698608" y="5468402"/>
                    <a:pt x="772387" y="5562561"/>
                  </a:cubicBezTo>
                  <a:cubicBezTo>
                    <a:pt x="809472" y="5609448"/>
                    <a:pt x="846428" y="5656719"/>
                    <a:pt x="882858" y="5704507"/>
                  </a:cubicBezTo>
                  <a:cubicBezTo>
                    <a:pt x="919159" y="5751909"/>
                    <a:pt x="955196" y="5802273"/>
                    <a:pt x="990316" y="5848258"/>
                  </a:cubicBezTo>
                  <a:cubicBezTo>
                    <a:pt x="1025175" y="5895402"/>
                    <a:pt x="1061736" y="5941129"/>
                    <a:pt x="1097774" y="5987114"/>
                  </a:cubicBezTo>
                  <a:cubicBezTo>
                    <a:pt x="1134860" y="6032326"/>
                    <a:pt x="1171684" y="6077536"/>
                    <a:pt x="1210080" y="6121203"/>
                  </a:cubicBezTo>
                  <a:cubicBezTo>
                    <a:pt x="1286350" y="6209051"/>
                    <a:pt x="1365632" y="6293677"/>
                    <a:pt x="1448192" y="6374054"/>
                  </a:cubicBezTo>
                  <a:cubicBezTo>
                    <a:pt x="1613572" y="6534420"/>
                    <a:pt x="1792057" y="6677526"/>
                    <a:pt x="1982991" y="6796158"/>
                  </a:cubicBezTo>
                  <a:lnTo>
                    <a:pt x="2118475" y="6874714"/>
                  </a:lnTo>
                  <a:lnTo>
                    <a:pt x="1569874" y="6874714"/>
                  </a:lnTo>
                  <a:lnTo>
                    <a:pt x="1507802" y="6817815"/>
                  </a:lnTo>
                  <a:cubicBezTo>
                    <a:pt x="1418412" y="6730595"/>
                    <a:pt x="1334903" y="6638562"/>
                    <a:pt x="1256865" y="6543437"/>
                  </a:cubicBezTo>
                  <a:cubicBezTo>
                    <a:pt x="1179155" y="6447861"/>
                    <a:pt x="1106817" y="6349194"/>
                    <a:pt x="1038410" y="6248722"/>
                  </a:cubicBezTo>
                  <a:cubicBezTo>
                    <a:pt x="969873" y="6148253"/>
                    <a:pt x="905922" y="6045592"/>
                    <a:pt x="845380" y="5941386"/>
                  </a:cubicBezTo>
                  <a:cubicBezTo>
                    <a:pt x="814453" y="5888704"/>
                    <a:pt x="786147" y="5839370"/>
                    <a:pt x="755351" y="5788877"/>
                  </a:cubicBezTo>
                  <a:cubicBezTo>
                    <a:pt x="724817" y="5738771"/>
                    <a:pt x="693760" y="5688665"/>
                    <a:pt x="661784" y="5638944"/>
                  </a:cubicBezTo>
                  <a:lnTo>
                    <a:pt x="466525" y="5340366"/>
                  </a:lnTo>
                  <a:cubicBezTo>
                    <a:pt x="434156" y="5290131"/>
                    <a:pt x="402181" y="5239639"/>
                    <a:pt x="370992" y="5188502"/>
                  </a:cubicBezTo>
                  <a:cubicBezTo>
                    <a:pt x="339803" y="5137364"/>
                    <a:pt x="308876" y="5086099"/>
                    <a:pt x="280046" y="5033287"/>
                  </a:cubicBezTo>
                  <a:cubicBezTo>
                    <a:pt x="222255" y="4928179"/>
                    <a:pt x="169181" y="4819982"/>
                    <a:pt x="126853" y="4707660"/>
                  </a:cubicBezTo>
                  <a:cubicBezTo>
                    <a:pt x="83739" y="4595725"/>
                    <a:pt x="51764" y="4479670"/>
                    <a:pt x="30272" y="4362068"/>
                  </a:cubicBezTo>
                  <a:cubicBezTo>
                    <a:pt x="9698" y="4244466"/>
                    <a:pt x="0" y="4125060"/>
                    <a:pt x="0" y="4005912"/>
                  </a:cubicBezTo>
                  <a:cubicBezTo>
                    <a:pt x="1704" y="3530867"/>
                    <a:pt x="95140" y="3057110"/>
                    <a:pt x="270480" y="2610532"/>
                  </a:cubicBezTo>
                  <a:cubicBezTo>
                    <a:pt x="314511" y="2498984"/>
                    <a:pt x="362212" y="2388466"/>
                    <a:pt x="415942" y="2280526"/>
                  </a:cubicBezTo>
                  <a:cubicBezTo>
                    <a:pt x="468884" y="2172197"/>
                    <a:pt x="527199" y="2066188"/>
                    <a:pt x="590102" y="1962626"/>
                  </a:cubicBezTo>
                  <a:cubicBezTo>
                    <a:pt x="716037" y="1755631"/>
                    <a:pt x="859794" y="1557653"/>
                    <a:pt x="1020719" y="1373070"/>
                  </a:cubicBezTo>
                  <a:cubicBezTo>
                    <a:pt x="1101575" y="1281101"/>
                    <a:pt x="1185969" y="1191838"/>
                    <a:pt x="1275080" y="1107081"/>
                  </a:cubicBezTo>
                  <a:cubicBezTo>
                    <a:pt x="1297227" y="1085699"/>
                    <a:pt x="1319504" y="1064575"/>
                    <a:pt x="1342437" y="1043965"/>
                  </a:cubicBezTo>
                  <a:cubicBezTo>
                    <a:pt x="1365240" y="1023226"/>
                    <a:pt x="1387648" y="1002102"/>
                    <a:pt x="1411106" y="982138"/>
                  </a:cubicBezTo>
                  <a:cubicBezTo>
                    <a:pt x="1457497" y="941563"/>
                    <a:pt x="1505065" y="902276"/>
                    <a:pt x="1553029" y="863376"/>
                  </a:cubicBezTo>
                  <a:cubicBezTo>
                    <a:pt x="1745798" y="708806"/>
                    <a:pt x="1954030" y="571882"/>
                    <a:pt x="2173401" y="454409"/>
                  </a:cubicBezTo>
                  <a:cubicBezTo>
                    <a:pt x="2612013" y="219334"/>
                    <a:pt x="3099505" y="65666"/>
                    <a:pt x="3599708" y="16332"/>
                  </a:cubicBezTo>
                  <a:cubicBezTo>
                    <a:pt x="3724530" y="3966"/>
                    <a:pt x="3850400" y="-1283"/>
                    <a:pt x="3975975" y="263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61023DD2-2E6F-4419-B404-80F08460BE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65276" y="313387"/>
              <a:ext cx="6326724" cy="6561326"/>
            </a:xfrm>
            <a:custGeom>
              <a:avLst/>
              <a:gdLst>
                <a:gd name="connsiteX0" fmla="*/ 6326724 w 6326724"/>
                <a:gd name="connsiteY0" fmla="*/ 5020808 h 6561326"/>
                <a:gd name="connsiteX1" fmla="*/ 6326724 w 6326724"/>
                <a:gd name="connsiteY1" fmla="*/ 5698632 h 6561326"/>
                <a:gd name="connsiteX2" fmla="*/ 6067438 w 6326724"/>
                <a:gd name="connsiteY2" fmla="*/ 5902509 h 6561326"/>
                <a:gd name="connsiteX3" fmla="*/ 5799974 w 6326724"/>
                <a:gd name="connsiteY3" fmla="*/ 6102017 h 6561326"/>
                <a:gd name="connsiteX4" fmla="*/ 5665258 w 6326724"/>
                <a:gd name="connsiteY4" fmla="*/ 6202100 h 6561326"/>
                <a:gd name="connsiteX5" fmla="*/ 5526873 w 6326724"/>
                <a:gd name="connsiteY5" fmla="*/ 6302828 h 6561326"/>
                <a:gd name="connsiteX6" fmla="*/ 5385080 w 6326724"/>
                <a:gd name="connsiteY6" fmla="*/ 6402268 h 6561326"/>
                <a:gd name="connsiteX7" fmla="*/ 5238833 w 6326724"/>
                <a:gd name="connsiteY7" fmla="*/ 6498875 h 6561326"/>
                <a:gd name="connsiteX8" fmla="*/ 5138040 w 6326724"/>
                <a:gd name="connsiteY8" fmla="*/ 6561326 h 6561326"/>
                <a:gd name="connsiteX9" fmla="*/ 3946072 w 6326724"/>
                <a:gd name="connsiteY9" fmla="*/ 6561326 h 6561326"/>
                <a:gd name="connsiteX10" fmla="*/ 3976009 w 6326724"/>
                <a:gd name="connsiteY10" fmla="*/ 6555242 h 6561326"/>
                <a:gd name="connsiteX11" fmla="*/ 4404855 w 6326724"/>
                <a:gd name="connsiteY11" fmla="*/ 6399048 h 6561326"/>
                <a:gd name="connsiteX12" fmla="*/ 4938868 w 6326724"/>
                <a:gd name="connsiteY12" fmla="*/ 6072132 h 6561326"/>
                <a:gd name="connsiteX13" fmla="*/ 5068342 w 6326724"/>
                <a:gd name="connsiteY13" fmla="*/ 5976042 h 6561326"/>
                <a:gd name="connsiteX14" fmla="*/ 5197816 w 6326724"/>
                <a:gd name="connsiteY14" fmla="*/ 5876730 h 6561326"/>
                <a:gd name="connsiteX15" fmla="*/ 5460039 w 6326724"/>
                <a:gd name="connsiteY15" fmla="*/ 5670637 h 6561326"/>
                <a:gd name="connsiteX16" fmla="*/ 5999033 w 6326724"/>
                <a:gd name="connsiteY16" fmla="*/ 5271718 h 6561326"/>
                <a:gd name="connsiteX17" fmla="*/ 6258766 w 6326724"/>
                <a:gd name="connsiteY17" fmla="*/ 5077603 h 6561326"/>
                <a:gd name="connsiteX18" fmla="*/ 4139342 w 6326724"/>
                <a:gd name="connsiteY18" fmla="*/ 440 h 6561326"/>
                <a:gd name="connsiteX19" fmla="*/ 4315744 w 6326724"/>
                <a:gd name="connsiteY19" fmla="*/ 6808 h 6561326"/>
                <a:gd name="connsiteX20" fmla="*/ 5015400 w 6326724"/>
                <a:gd name="connsiteY20" fmla="*/ 113591 h 6561326"/>
                <a:gd name="connsiteX21" fmla="*/ 5681114 w 6326724"/>
                <a:gd name="connsiteY21" fmla="*/ 361418 h 6561326"/>
                <a:gd name="connsiteX22" fmla="*/ 6270952 w 6326724"/>
                <a:gd name="connsiteY22" fmla="*/ 755441 h 6561326"/>
                <a:gd name="connsiteX23" fmla="*/ 6326724 w 6326724"/>
                <a:gd name="connsiteY23" fmla="*/ 807432 h 6561326"/>
                <a:gd name="connsiteX24" fmla="*/ 6326724 w 6326724"/>
                <a:gd name="connsiteY24" fmla="*/ 1231565 h 6561326"/>
                <a:gd name="connsiteX25" fmla="*/ 6302093 w 6326724"/>
                <a:gd name="connsiteY25" fmla="*/ 1203002 h 6561326"/>
                <a:gd name="connsiteX26" fmla="*/ 6066914 w 6326724"/>
                <a:gd name="connsiteY26" fmla="*/ 989616 h 6561326"/>
                <a:gd name="connsiteX27" fmla="*/ 5533688 w 6326724"/>
                <a:gd name="connsiteY27" fmla="*/ 647242 h 6561326"/>
                <a:gd name="connsiteX28" fmla="*/ 4933626 w 6326724"/>
                <a:gd name="connsiteY28" fmla="*/ 432262 h 6561326"/>
                <a:gd name="connsiteX29" fmla="*/ 4296873 w 6326724"/>
                <a:gd name="connsiteY29" fmla="*/ 343126 h 6561326"/>
                <a:gd name="connsiteX30" fmla="*/ 3651602 w 6326724"/>
                <a:gd name="connsiteY30" fmla="*/ 365797 h 6561326"/>
                <a:gd name="connsiteX31" fmla="*/ 3018256 w 6326724"/>
                <a:gd name="connsiteY31" fmla="*/ 496666 h 6561326"/>
                <a:gd name="connsiteX32" fmla="*/ 2412429 w 6326724"/>
                <a:gd name="connsiteY32" fmla="*/ 724399 h 6561326"/>
                <a:gd name="connsiteX33" fmla="*/ 1329857 w 6326724"/>
                <a:gd name="connsiteY33" fmla="*/ 1424086 h 6561326"/>
                <a:gd name="connsiteX34" fmla="*/ 887314 w 6326724"/>
                <a:gd name="connsiteY34" fmla="*/ 1891015 h 6561326"/>
                <a:gd name="connsiteX35" fmla="*/ 537420 w 6326724"/>
                <a:gd name="connsiteY35" fmla="*/ 2427245 h 6561326"/>
                <a:gd name="connsiteX36" fmla="*/ 299965 w 6326724"/>
                <a:gd name="connsiteY36" fmla="*/ 3020021 h 6561326"/>
                <a:gd name="connsiteX37" fmla="*/ 213606 w 6326724"/>
                <a:gd name="connsiteY37" fmla="*/ 3651953 h 6561326"/>
                <a:gd name="connsiteX38" fmla="*/ 250036 w 6326724"/>
                <a:gd name="connsiteY38" fmla="*/ 3961352 h 6561326"/>
                <a:gd name="connsiteX39" fmla="*/ 357625 w 6326724"/>
                <a:gd name="connsiteY39" fmla="*/ 4250783 h 6561326"/>
                <a:gd name="connsiteX40" fmla="*/ 432715 w 6326724"/>
                <a:gd name="connsiteY40" fmla="*/ 4387063 h 6561326"/>
                <a:gd name="connsiteX41" fmla="*/ 518943 w 6326724"/>
                <a:gd name="connsiteY41" fmla="*/ 4518962 h 6561326"/>
                <a:gd name="connsiteX42" fmla="*/ 718133 w 6326724"/>
                <a:gd name="connsiteY42" fmla="*/ 4773874 h 6561326"/>
                <a:gd name="connsiteX43" fmla="*/ 933704 w 6326724"/>
                <a:gd name="connsiteY43" fmla="*/ 5030717 h 6561326"/>
                <a:gd name="connsiteX44" fmla="*/ 1040900 w 6326724"/>
                <a:gd name="connsiteY44" fmla="*/ 5164806 h 6561326"/>
                <a:gd name="connsiteX45" fmla="*/ 1092401 w 6326724"/>
                <a:gd name="connsiteY45" fmla="*/ 5230628 h 6561326"/>
                <a:gd name="connsiteX46" fmla="*/ 1142854 w 6326724"/>
                <a:gd name="connsiteY46" fmla="*/ 5293615 h 6561326"/>
                <a:gd name="connsiteX47" fmla="*/ 1576354 w 6326724"/>
                <a:gd name="connsiteY47" fmla="*/ 5759128 h 6561326"/>
                <a:gd name="connsiteX48" fmla="*/ 1806865 w 6326724"/>
                <a:gd name="connsiteY48" fmla="*/ 5968571 h 6561326"/>
                <a:gd name="connsiteX49" fmla="*/ 2048253 w 6326724"/>
                <a:gd name="connsiteY49" fmla="*/ 6161654 h 6561326"/>
                <a:gd name="connsiteX50" fmla="*/ 2587506 w 6326724"/>
                <a:gd name="connsiteY50" fmla="*/ 6467059 h 6561326"/>
                <a:gd name="connsiteX51" fmla="*/ 2889176 w 6326724"/>
                <a:gd name="connsiteY51" fmla="*/ 6553360 h 6561326"/>
                <a:gd name="connsiteX52" fmla="*/ 2929698 w 6326724"/>
                <a:gd name="connsiteY52" fmla="*/ 6561326 h 6561326"/>
                <a:gd name="connsiteX53" fmla="*/ 1816374 w 6326724"/>
                <a:gd name="connsiteY53" fmla="*/ 6561326 h 6561326"/>
                <a:gd name="connsiteX54" fmla="*/ 1787601 w 6326724"/>
                <a:gd name="connsiteY54" fmla="*/ 6545761 h 6561326"/>
                <a:gd name="connsiteX55" fmla="*/ 1225544 w 6326724"/>
                <a:gd name="connsiteY55" fmla="*/ 6094158 h 6561326"/>
                <a:gd name="connsiteX56" fmla="*/ 997654 w 6326724"/>
                <a:gd name="connsiteY56" fmla="*/ 5822374 h 6561326"/>
                <a:gd name="connsiteX57" fmla="*/ 798596 w 6326724"/>
                <a:gd name="connsiteY57" fmla="*/ 5534615 h 6561326"/>
                <a:gd name="connsiteX58" fmla="*/ 752075 w 6326724"/>
                <a:gd name="connsiteY58" fmla="*/ 5461324 h 6561326"/>
                <a:gd name="connsiteX59" fmla="*/ 707650 w 6326724"/>
                <a:gd name="connsiteY59" fmla="*/ 5390221 h 6561326"/>
                <a:gd name="connsiteX60" fmla="*/ 619980 w 6326724"/>
                <a:gd name="connsiteY60" fmla="*/ 5252396 h 6561326"/>
                <a:gd name="connsiteX61" fmla="*/ 438349 w 6326724"/>
                <a:gd name="connsiteY61" fmla="*/ 4970822 h 6561326"/>
                <a:gd name="connsiteX62" fmla="*/ 261044 w 6326724"/>
                <a:gd name="connsiteY62" fmla="*/ 4673145 h 6561326"/>
                <a:gd name="connsiteX63" fmla="*/ 181107 w 6326724"/>
                <a:gd name="connsiteY63" fmla="*/ 4515356 h 6561326"/>
                <a:gd name="connsiteX64" fmla="*/ 113224 w 6326724"/>
                <a:gd name="connsiteY64" fmla="*/ 4350223 h 6561326"/>
                <a:gd name="connsiteX65" fmla="*/ 61199 w 6326724"/>
                <a:gd name="connsiteY65" fmla="*/ 4178908 h 6561326"/>
                <a:gd name="connsiteX66" fmla="*/ 41804 w 6326724"/>
                <a:gd name="connsiteY66" fmla="*/ 4091577 h 6561326"/>
                <a:gd name="connsiteX67" fmla="*/ 33287 w 6326724"/>
                <a:gd name="connsiteY67" fmla="*/ 4047781 h 6561326"/>
                <a:gd name="connsiteX68" fmla="*/ 26209 w 6326724"/>
                <a:gd name="connsiteY68" fmla="*/ 4003858 h 6561326"/>
                <a:gd name="connsiteX69" fmla="*/ 0 w 6326724"/>
                <a:gd name="connsiteY69" fmla="*/ 3651953 h 6561326"/>
                <a:gd name="connsiteX70" fmla="*/ 72731 w 6326724"/>
                <a:gd name="connsiteY70" fmla="*/ 2966307 h 6561326"/>
                <a:gd name="connsiteX71" fmla="*/ 291316 w 6326724"/>
                <a:gd name="connsiteY71" fmla="*/ 2309385 h 6561326"/>
                <a:gd name="connsiteX72" fmla="*/ 1110878 w 6326724"/>
                <a:gd name="connsiteY72" fmla="*/ 1193776 h 6561326"/>
                <a:gd name="connsiteX73" fmla="*/ 1654327 w 6326724"/>
                <a:gd name="connsiteY73" fmla="*/ 756730 h 6561326"/>
                <a:gd name="connsiteX74" fmla="*/ 2261727 w 6326724"/>
                <a:gd name="connsiteY74" fmla="*/ 409720 h 6561326"/>
                <a:gd name="connsiteX75" fmla="*/ 3610060 w 6326724"/>
                <a:gd name="connsiteY75" fmla="*/ 27032 h 6561326"/>
                <a:gd name="connsiteX76" fmla="*/ 4139342 w 6326724"/>
                <a:gd name="connsiteY76" fmla="*/ 440 h 65613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</a:cxnLst>
              <a:rect l="l" t="t" r="r" b="b"/>
              <a:pathLst>
                <a:path w="6326724" h="6561326">
                  <a:moveTo>
                    <a:pt x="6326724" y="5020808"/>
                  </a:moveTo>
                  <a:lnTo>
                    <a:pt x="6326724" y="5698632"/>
                  </a:lnTo>
                  <a:lnTo>
                    <a:pt x="6067438" y="5902509"/>
                  </a:lnTo>
                  <a:cubicBezTo>
                    <a:pt x="5977868" y="5970407"/>
                    <a:pt x="5888364" y="6036453"/>
                    <a:pt x="5799974" y="6102017"/>
                  </a:cubicBezTo>
                  <a:lnTo>
                    <a:pt x="5665258" y="6202100"/>
                  </a:lnTo>
                  <a:cubicBezTo>
                    <a:pt x="5619654" y="6235719"/>
                    <a:pt x="5573656" y="6269596"/>
                    <a:pt x="5526873" y="6302828"/>
                  </a:cubicBezTo>
                  <a:cubicBezTo>
                    <a:pt x="5480220" y="6336189"/>
                    <a:pt x="5433044" y="6369423"/>
                    <a:pt x="5385080" y="6402268"/>
                  </a:cubicBezTo>
                  <a:cubicBezTo>
                    <a:pt x="5336988" y="6434857"/>
                    <a:pt x="5288500" y="6467187"/>
                    <a:pt x="5238833" y="6498875"/>
                  </a:cubicBezTo>
                  <a:lnTo>
                    <a:pt x="5138040" y="6561326"/>
                  </a:lnTo>
                  <a:lnTo>
                    <a:pt x="3946072" y="6561326"/>
                  </a:lnTo>
                  <a:lnTo>
                    <a:pt x="3976009" y="6555242"/>
                  </a:lnTo>
                  <a:cubicBezTo>
                    <a:pt x="4123712" y="6519227"/>
                    <a:pt x="4266863" y="6466383"/>
                    <a:pt x="4404855" y="6399048"/>
                  </a:cubicBezTo>
                  <a:cubicBezTo>
                    <a:pt x="4589500" y="6310299"/>
                    <a:pt x="4765232" y="6196690"/>
                    <a:pt x="4938868" y="6072132"/>
                  </a:cubicBezTo>
                  <a:cubicBezTo>
                    <a:pt x="4982245" y="6041089"/>
                    <a:pt x="5025359" y="6008630"/>
                    <a:pt x="5068342" y="5976042"/>
                  </a:cubicBezTo>
                  <a:cubicBezTo>
                    <a:pt x="5111588" y="5943453"/>
                    <a:pt x="5154702" y="5910349"/>
                    <a:pt x="5197816" y="5876730"/>
                  </a:cubicBezTo>
                  <a:lnTo>
                    <a:pt x="5460039" y="5670637"/>
                  </a:lnTo>
                  <a:cubicBezTo>
                    <a:pt x="5639966" y="5530365"/>
                    <a:pt x="5821596" y="5399753"/>
                    <a:pt x="5999033" y="5271718"/>
                  </a:cubicBezTo>
                  <a:cubicBezTo>
                    <a:pt x="6087686" y="5207700"/>
                    <a:pt x="6174667" y="5143360"/>
                    <a:pt x="6258766" y="5077603"/>
                  </a:cubicBezTo>
                  <a:close/>
                  <a:moveTo>
                    <a:pt x="4139342" y="440"/>
                  </a:moveTo>
                  <a:cubicBezTo>
                    <a:pt x="4198237" y="1301"/>
                    <a:pt x="4257068" y="3427"/>
                    <a:pt x="4315744" y="6808"/>
                  </a:cubicBezTo>
                  <a:cubicBezTo>
                    <a:pt x="4550841" y="20849"/>
                    <a:pt x="4785806" y="55240"/>
                    <a:pt x="5015400" y="113591"/>
                  </a:cubicBezTo>
                  <a:cubicBezTo>
                    <a:pt x="5244992" y="171812"/>
                    <a:pt x="5469212" y="254249"/>
                    <a:pt x="5681114" y="361418"/>
                  </a:cubicBezTo>
                  <a:cubicBezTo>
                    <a:pt x="5892754" y="468586"/>
                    <a:pt x="6093124" y="599584"/>
                    <a:pt x="6270952" y="755441"/>
                  </a:cubicBezTo>
                  <a:lnTo>
                    <a:pt x="6326724" y="807432"/>
                  </a:lnTo>
                  <a:lnTo>
                    <a:pt x="6326724" y="1231565"/>
                  </a:lnTo>
                  <a:lnTo>
                    <a:pt x="6302093" y="1203002"/>
                  </a:lnTo>
                  <a:cubicBezTo>
                    <a:pt x="6227937" y="1127247"/>
                    <a:pt x="6149211" y="1056081"/>
                    <a:pt x="6066914" y="989616"/>
                  </a:cubicBezTo>
                  <a:cubicBezTo>
                    <a:pt x="5902714" y="856299"/>
                    <a:pt x="5724360" y="740371"/>
                    <a:pt x="5533688" y="647242"/>
                  </a:cubicBezTo>
                  <a:cubicBezTo>
                    <a:pt x="5343146" y="553857"/>
                    <a:pt x="5141466" y="482239"/>
                    <a:pt x="4933626" y="432262"/>
                  </a:cubicBezTo>
                  <a:cubicBezTo>
                    <a:pt x="4725788" y="382156"/>
                    <a:pt x="4512182" y="353303"/>
                    <a:pt x="4296873" y="343126"/>
                  </a:cubicBezTo>
                  <a:cubicBezTo>
                    <a:pt x="4081172" y="332435"/>
                    <a:pt x="3865732" y="339520"/>
                    <a:pt x="3651602" y="365797"/>
                  </a:cubicBezTo>
                  <a:cubicBezTo>
                    <a:pt x="3437604" y="392202"/>
                    <a:pt x="3225572" y="436384"/>
                    <a:pt x="3018256" y="496666"/>
                  </a:cubicBezTo>
                  <a:cubicBezTo>
                    <a:pt x="2810809" y="556691"/>
                    <a:pt x="2608474" y="634362"/>
                    <a:pt x="2412429" y="724399"/>
                  </a:cubicBezTo>
                  <a:cubicBezTo>
                    <a:pt x="2019160" y="902541"/>
                    <a:pt x="1651969" y="1138775"/>
                    <a:pt x="1329857" y="1424086"/>
                  </a:cubicBezTo>
                  <a:cubicBezTo>
                    <a:pt x="1169326" y="1567192"/>
                    <a:pt x="1020588" y="1723307"/>
                    <a:pt x="887314" y="1891015"/>
                  </a:cubicBezTo>
                  <a:cubicBezTo>
                    <a:pt x="753778" y="2058466"/>
                    <a:pt x="635967" y="2238026"/>
                    <a:pt x="537420" y="2427245"/>
                  </a:cubicBezTo>
                  <a:cubicBezTo>
                    <a:pt x="438874" y="2616335"/>
                    <a:pt x="356839" y="2814313"/>
                    <a:pt x="299965" y="3020021"/>
                  </a:cubicBezTo>
                  <a:cubicBezTo>
                    <a:pt x="242961" y="3225212"/>
                    <a:pt x="213474" y="3438518"/>
                    <a:pt x="213606" y="3651953"/>
                  </a:cubicBezTo>
                  <a:cubicBezTo>
                    <a:pt x="214785" y="3756804"/>
                    <a:pt x="225269" y="3860881"/>
                    <a:pt x="250036" y="3961352"/>
                  </a:cubicBezTo>
                  <a:cubicBezTo>
                    <a:pt x="274412" y="4061950"/>
                    <a:pt x="312284" y="4158171"/>
                    <a:pt x="357625" y="4250783"/>
                  </a:cubicBezTo>
                  <a:cubicBezTo>
                    <a:pt x="380558" y="4297025"/>
                    <a:pt x="405982" y="4342366"/>
                    <a:pt x="432715" y="4387063"/>
                  </a:cubicBezTo>
                  <a:cubicBezTo>
                    <a:pt x="459841" y="4431630"/>
                    <a:pt x="488803" y="4475554"/>
                    <a:pt x="518943" y="4518962"/>
                  </a:cubicBezTo>
                  <a:cubicBezTo>
                    <a:pt x="580011" y="4605521"/>
                    <a:pt x="647893" y="4689504"/>
                    <a:pt x="718133" y="4773874"/>
                  </a:cubicBezTo>
                  <a:cubicBezTo>
                    <a:pt x="788374" y="4858372"/>
                    <a:pt x="861760" y="4942871"/>
                    <a:pt x="933704" y="5030717"/>
                  </a:cubicBezTo>
                  <a:cubicBezTo>
                    <a:pt x="969742" y="5074512"/>
                    <a:pt x="1005387" y="5119337"/>
                    <a:pt x="1040900" y="5164806"/>
                  </a:cubicBezTo>
                  <a:lnTo>
                    <a:pt x="1092401" y="5230628"/>
                  </a:lnTo>
                  <a:cubicBezTo>
                    <a:pt x="1109306" y="5251624"/>
                    <a:pt x="1125425" y="5273135"/>
                    <a:pt x="1142854" y="5293615"/>
                  </a:cubicBezTo>
                  <a:cubicBezTo>
                    <a:pt x="1278880" y="5460293"/>
                    <a:pt x="1426438" y="5613704"/>
                    <a:pt x="1576354" y="5759128"/>
                  </a:cubicBezTo>
                  <a:cubicBezTo>
                    <a:pt x="1651706" y="5831519"/>
                    <a:pt x="1728368" y="5901461"/>
                    <a:pt x="1806865" y="5968571"/>
                  </a:cubicBezTo>
                  <a:cubicBezTo>
                    <a:pt x="1885362" y="6035680"/>
                    <a:pt x="1965299" y="6100599"/>
                    <a:pt x="2048253" y="6161654"/>
                  </a:cubicBezTo>
                  <a:cubicBezTo>
                    <a:pt x="2213502" y="6284022"/>
                    <a:pt x="2391724" y="6393380"/>
                    <a:pt x="2587506" y="6467059"/>
                  </a:cubicBezTo>
                  <a:cubicBezTo>
                    <a:pt x="2685137" y="6503898"/>
                    <a:pt x="2786304" y="6532106"/>
                    <a:pt x="2889176" y="6553360"/>
                  </a:cubicBezTo>
                  <a:lnTo>
                    <a:pt x="2929698" y="6561326"/>
                  </a:lnTo>
                  <a:lnTo>
                    <a:pt x="1816374" y="6561326"/>
                  </a:lnTo>
                  <a:lnTo>
                    <a:pt x="1787601" y="6545761"/>
                  </a:lnTo>
                  <a:cubicBezTo>
                    <a:pt x="1577272" y="6422749"/>
                    <a:pt x="1389483" y="6266761"/>
                    <a:pt x="1225544" y="6094158"/>
                  </a:cubicBezTo>
                  <a:cubicBezTo>
                    <a:pt x="1143116" y="6007986"/>
                    <a:pt x="1068158" y="5916274"/>
                    <a:pt x="997654" y="5822374"/>
                  </a:cubicBezTo>
                  <a:cubicBezTo>
                    <a:pt x="927546" y="5728086"/>
                    <a:pt x="860842" y="5632381"/>
                    <a:pt x="798596" y="5534615"/>
                  </a:cubicBezTo>
                  <a:cubicBezTo>
                    <a:pt x="782608" y="5510399"/>
                    <a:pt x="767537" y="5485797"/>
                    <a:pt x="752075" y="5461324"/>
                  </a:cubicBezTo>
                  <a:lnTo>
                    <a:pt x="707650" y="5390221"/>
                  </a:lnTo>
                  <a:cubicBezTo>
                    <a:pt x="679213" y="5344237"/>
                    <a:pt x="649728" y="5298638"/>
                    <a:pt x="619980" y="5252396"/>
                  </a:cubicBezTo>
                  <a:lnTo>
                    <a:pt x="438349" y="4970822"/>
                  </a:lnTo>
                  <a:cubicBezTo>
                    <a:pt x="377413" y="4874860"/>
                    <a:pt x="317263" y="4776064"/>
                    <a:pt x="261044" y="4673145"/>
                  </a:cubicBezTo>
                  <a:cubicBezTo>
                    <a:pt x="233000" y="4621622"/>
                    <a:pt x="205874" y="4569197"/>
                    <a:pt x="181107" y="4515356"/>
                  </a:cubicBezTo>
                  <a:cubicBezTo>
                    <a:pt x="156470" y="4461385"/>
                    <a:pt x="133537" y="4406385"/>
                    <a:pt x="113224" y="4350223"/>
                  </a:cubicBezTo>
                  <a:cubicBezTo>
                    <a:pt x="93305" y="4293934"/>
                    <a:pt x="75614" y="4236872"/>
                    <a:pt x="61199" y="4178908"/>
                  </a:cubicBezTo>
                  <a:cubicBezTo>
                    <a:pt x="54385" y="4149927"/>
                    <a:pt x="47440" y="4120815"/>
                    <a:pt x="41804" y="4091577"/>
                  </a:cubicBezTo>
                  <a:lnTo>
                    <a:pt x="33287" y="4047781"/>
                  </a:lnTo>
                  <a:lnTo>
                    <a:pt x="26209" y="4003858"/>
                  </a:lnTo>
                  <a:cubicBezTo>
                    <a:pt x="7732" y="3886643"/>
                    <a:pt x="0" y="3768783"/>
                    <a:pt x="0" y="3651953"/>
                  </a:cubicBezTo>
                  <a:cubicBezTo>
                    <a:pt x="524" y="3422031"/>
                    <a:pt x="25030" y="3192109"/>
                    <a:pt x="72731" y="2966307"/>
                  </a:cubicBezTo>
                  <a:cubicBezTo>
                    <a:pt x="120301" y="2740634"/>
                    <a:pt x="193163" y="2519343"/>
                    <a:pt x="291316" y="2309385"/>
                  </a:cubicBezTo>
                  <a:cubicBezTo>
                    <a:pt x="488540" y="1889469"/>
                    <a:pt x="774352" y="1513736"/>
                    <a:pt x="1110878" y="1193776"/>
                  </a:cubicBezTo>
                  <a:cubicBezTo>
                    <a:pt x="1279535" y="1033797"/>
                    <a:pt x="1461821" y="887856"/>
                    <a:pt x="1654327" y="756730"/>
                  </a:cubicBezTo>
                  <a:cubicBezTo>
                    <a:pt x="1847096" y="625732"/>
                    <a:pt x="2049956" y="509031"/>
                    <a:pt x="2261727" y="409720"/>
                  </a:cubicBezTo>
                  <a:cubicBezTo>
                    <a:pt x="2685792" y="212515"/>
                    <a:pt x="3142357" y="82162"/>
                    <a:pt x="3610060" y="27032"/>
                  </a:cubicBezTo>
                  <a:cubicBezTo>
                    <a:pt x="3785399" y="6647"/>
                    <a:pt x="3962657" y="-2144"/>
                    <a:pt x="4139342" y="44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reeform: Shape 17">
              <a:extLst>
                <a:ext uri="{FF2B5EF4-FFF2-40B4-BE49-F238E27FC236}">
                  <a16:creationId xmlns:a16="http://schemas.microsoft.com/office/drawing/2014/main" id="{BC4A6C98-F96E-4587-B01F-A9B01BBFAD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1866928 h 6521594"/>
                <a:gd name="connsiteX4" fmla="*/ 6212358 w 6321679"/>
                <a:gd name="connsiteY4" fmla="*/ 1689281 h 6521594"/>
                <a:gd name="connsiteX5" fmla="*/ 6049880 w 6321679"/>
                <a:gd name="connsiteY5" fmla="*/ 1477173 h 6521594"/>
                <a:gd name="connsiteX6" fmla="*/ 5248663 w 6321679"/>
                <a:gd name="connsiteY6" fmla="*/ 869327 h 6521594"/>
                <a:gd name="connsiteX7" fmla="*/ 4150102 w 6321679"/>
                <a:gd name="connsiteY7" fmla="*/ 644042 h 6521594"/>
                <a:gd name="connsiteX8" fmla="*/ 2867946 w 6321679"/>
                <a:gd name="connsiteY8" fmla="*/ 886459 h 6521594"/>
                <a:gd name="connsiteX9" fmla="*/ 1728892 w 6321679"/>
                <a:gd name="connsiteY9" fmla="*/ 1552397 h 6521594"/>
                <a:gd name="connsiteX10" fmla="*/ 941043 w 6321679"/>
                <a:gd name="connsiteY10" fmla="*/ 2512664 h 6521594"/>
                <a:gd name="connsiteX11" fmla="*/ 655362 w 6321679"/>
                <a:gd name="connsiteY11" fmla="*/ 3630204 h 6521594"/>
                <a:gd name="connsiteX12" fmla="*/ 1128177 w 6321679"/>
                <a:gd name="connsiteY12" fmla="*/ 4667883 h 6521594"/>
                <a:gd name="connsiteX13" fmla="*/ 1366419 w 6321679"/>
                <a:gd name="connsiteY13" fmla="*/ 4997246 h 6521594"/>
                <a:gd name="connsiteX14" fmla="*/ 3601937 w 6321679"/>
                <a:gd name="connsiteY14" fmla="*/ 6284685 h 6521594"/>
                <a:gd name="connsiteX15" fmla="*/ 5298985 w 6321679"/>
                <a:gd name="connsiteY15" fmla="*/ 5492643 h 6521594"/>
                <a:gd name="connsiteX16" fmla="*/ 5505513 w 6321679"/>
                <a:gd name="connsiteY16" fmla="*/ 5335367 h 6521594"/>
                <a:gd name="connsiteX17" fmla="*/ 6252618 w 6321679"/>
                <a:gd name="connsiteY17" fmla="*/ 4722492 h 6521594"/>
                <a:gd name="connsiteX18" fmla="*/ 6321679 w 6321679"/>
                <a:gd name="connsiteY18" fmla="*/ 4651477 h 6521594"/>
                <a:gd name="connsiteX19" fmla="*/ 6321679 w 6321679"/>
                <a:gd name="connsiteY19" fmla="*/ 5523097 h 6521594"/>
                <a:gd name="connsiteX20" fmla="*/ 6024428 w 6321679"/>
                <a:gd name="connsiteY20" fmla="*/ 5754969 h 6521594"/>
                <a:gd name="connsiteX21" fmla="*/ 5702345 w 6321679"/>
                <a:gd name="connsiteY21" fmla="*/ 6000018 h 6521594"/>
                <a:gd name="connsiteX22" fmla="*/ 4988380 w 6321679"/>
                <a:gd name="connsiteY22" fmla="*/ 6506549 h 6521594"/>
                <a:gd name="connsiteX23" fmla="*/ 4961490 w 6321679"/>
                <a:gd name="connsiteY23" fmla="*/ 6521594 h 6521594"/>
                <a:gd name="connsiteX24" fmla="*/ 2011326 w 6321679"/>
                <a:gd name="connsiteY24" fmla="*/ 6521594 h 6521594"/>
                <a:gd name="connsiteX25" fmla="*/ 1982893 w 6321679"/>
                <a:gd name="connsiteY25" fmla="*/ 6505768 h 6521594"/>
                <a:gd name="connsiteX26" fmla="*/ 824149 w 6321679"/>
                <a:gd name="connsiteY26" fmla="*/ 5358682 h 6521594"/>
                <a:gd name="connsiteX27" fmla="*/ 0 w 6321679"/>
                <a:gd name="connsiteY27" fmla="*/ 3630075 h 6521594"/>
                <a:gd name="connsiteX28" fmla="*/ 4150102 w 6321679"/>
                <a:gd name="connsiteY28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1866928"/>
                  </a:lnTo>
                  <a:lnTo>
                    <a:pt x="6212358" y="1689281"/>
                  </a:lnTo>
                  <a:cubicBezTo>
                    <a:pt x="6161484" y="1615222"/>
                    <a:pt x="6107295" y="1544427"/>
                    <a:pt x="6049880" y="1477173"/>
                  </a:cubicBezTo>
                  <a:cubicBezTo>
                    <a:pt x="5825135" y="1214018"/>
                    <a:pt x="5555573" y="1009470"/>
                    <a:pt x="5248663" y="869327"/>
                  </a:cubicBezTo>
                  <a:cubicBezTo>
                    <a:pt x="4921178" y="719909"/>
                    <a:pt x="4551627" y="644042"/>
                    <a:pt x="4150102" y="644042"/>
                  </a:cubicBezTo>
                  <a:cubicBezTo>
                    <a:pt x="3724203" y="644042"/>
                    <a:pt x="3292799" y="725448"/>
                    <a:pt x="2867946" y="886459"/>
                  </a:cubicBezTo>
                  <a:cubicBezTo>
                    <a:pt x="2454234" y="1042832"/>
                    <a:pt x="2060440" y="1273141"/>
                    <a:pt x="1728892" y="1552397"/>
                  </a:cubicBezTo>
                  <a:cubicBezTo>
                    <a:pt x="1391580" y="1836419"/>
                    <a:pt x="1126473" y="2159600"/>
                    <a:pt x="941043" y="2512664"/>
                  </a:cubicBezTo>
                  <a:cubicBezTo>
                    <a:pt x="751551" y="2873583"/>
                    <a:pt x="655362" y="3249575"/>
                    <a:pt x="655362" y="3630204"/>
                  </a:cubicBezTo>
                  <a:cubicBezTo>
                    <a:pt x="655362" y="4013537"/>
                    <a:pt x="808817" y="4237405"/>
                    <a:pt x="1128177" y="4667883"/>
                  </a:cubicBezTo>
                  <a:cubicBezTo>
                    <a:pt x="1205232" y="4771702"/>
                    <a:pt x="1284908" y="4879129"/>
                    <a:pt x="1366419" y="4997246"/>
                  </a:cubicBezTo>
                  <a:cubicBezTo>
                    <a:pt x="1989282" y="5899677"/>
                    <a:pt x="2657880" y="6284685"/>
                    <a:pt x="3601937" y="6284685"/>
                  </a:cubicBezTo>
                  <a:cubicBezTo>
                    <a:pt x="4221523" y="6284685"/>
                    <a:pt x="4676122" y="5971036"/>
                    <a:pt x="5298985" y="5492643"/>
                  </a:cubicBezTo>
                  <a:cubicBezTo>
                    <a:pt x="5368571" y="5439187"/>
                    <a:pt x="5438156" y="5386375"/>
                    <a:pt x="5505513" y="5335367"/>
                  </a:cubicBezTo>
                  <a:cubicBezTo>
                    <a:pt x="5779335" y="5127761"/>
                    <a:pt x="6041730" y="4928776"/>
                    <a:pt x="6252618" y="4722492"/>
                  </a:cubicBezTo>
                  <a:lnTo>
                    <a:pt x="6321679" y="4651477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: Shape 18">
              <a:extLst>
                <a:ext uri="{FF2B5EF4-FFF2-40B4-BE49-F238E27FC236}">
                  <a16:creationId xmlns:a16="http://schemas.microsoft.com/office/drawing/2014/main" id="{A66409EC-9CC3-482A-A4A5-54ED092B3F2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5870322" y="353119"/>
              <a:ext cx="6321679" cy="6521594"/>
            </a:xfrm>
            <a:custGeom>
              <a:avLst/>
              <a:gdLst>
                <a:gd name="connsiteX0" fmla="*/ 4150102 w 6321679"/>
                <a:gd name="connsiteY0" fmla="*/ 0 h 6521594"/>
                <a:gd name="connsiteX1" fmla="*/ 6083891 w 6321679"/>
                <a:gd name="connsiteY1" fmla="*/ 619943 h 6521594"/>
                <a:gd name="connsiteX2" fmla="*/ 6321679 w 6321679"/>
                <a:gd name="connsiteY2" fmla="*/ 822247 h 6521594"/>
                <a:gd name="connsiteX3" fmla="*/ 6321679 w 6321679"/>
                <a:gd name="connsiteY3" fmla="*/ 2150195 h 6521594"/>
                <a:gd name="connsiteX4" fmla="*/ 6241288 w 6321679"/>
                <a:gd name="connsiteY4" fmla="*/ 1985338 h 6521594"/>
                <a:gd name="connsiteX5" fmla="*/ 5949367 w 6321679"/>
                <a:gd name="connsiteY5" fmla="*/ 1559997 h 6521594"/>
                <a:gd name="connsiteX6" fmla="*/ 5193362 w 6321679"/>
                <a:gd name="connsiteY6" fmla="*/ 986156 h 6521594"/>
                <a:gd name="connsiteX7" fmla="*/ 4150102 w 6321679"/>
                <a:gd name="connsiteY7" fmla="*/ 772850 h 6521594"/>
                <a:gd name="connsiteX8" fmla="*/ 2914861 w 6321679"/>
                <a:gd name="connsiteY8" fmla="*/ 1006637 h 6521594"/>
                <a:gd name="connsiteX9" fmla="*/ 1814073 w 6321679"/>
                <a:gd name="connsiteY9" fmla="*/ 1650163 h 6521594"/>
                <a:gd name="connsiteX10" fmla="*/ 1057412 w 6321679"/>
                <a:gd name="connsiteY10" fmla="*/ 2571657 h 6521594"/>
                <a:gd name="connsiteX11" fmla="*/ 786277 w 6321679"/>
                <a:gd name="connsiteY11" fmla="*/ 3630204 h 6521594"/>
                <a:gd name="connsiteX12" fmla="*/ 1233931 w 6321679"/>
                <a:gd name="connsiteY12" fmla="*/ 4592016 h 6521594"/>
                <a:gd name="connsiteX13" fmla="*/ 1474795 w 6321679"/>
                <a:gd name="connsiteY13" fmla="*/ 4924985 h 6521594"/>
                <a:gd name="connsiteX14" fmla="*/ 2393691 w 6321679"/>
                <a:gd name="connsiteY14" fmla="*/ 5846995 h 6521594"/>
                <a:gd name="connsiteX15" fmla="*/ 3601805 w 6321679"/>
                <a:gd name="connsiteY15" fmla="*/ 6155876 h 6521594"/>
                <a:gd name="connsiteX16" fmla="*/ 4378909 w 6321679"/>
                <a:gd name="connsiteY16" fmla="*/ 5959186 h 6521594"/>
                <a:gd name="connsiteX17" fmla="*/ 5218129 w 6321679"/>
                <a:gd name="connsiteY17" fmla="*/ 5391271 h 6521594"/>
                <a:gd name="connsiteX18" fmla="*/ 5425313 w 6321679"/>
                <a:gd name="connsiteY18" fmla="*/ 5233481 h 6521594"/>
                <a:gd name="connsiteX19" fmla="*/ 6254366 w 6321679"/>
                <a:gd name="connsiteY19" fmla="*/ 4534301 h 6521594"/>
                <a:gd name="connsiteX20" fmla="*/ 6321679 w 6321679"/>
                <a:gd name="connsiteY20" fmla="*/ 4456641 h 6521594"/>
                <a:gd name="connsiteX21" fmla="*/ 6321679 w 6321679"/>
                <a:gd name="connsiteY21" fmla="*/ 5523097 h 6521594"/>
                <a:gd name="connsiteX22" fmla="*/ 6024428 w 6321679"/>
                <a:gd name="connsiteY22" fmla="*/ 5754969 h 6521594"/>
                <a:gd name="connsiteX23" fmla="*/ 5702345 w 6321679"/>
                <a:gd name="connsiteY23" fmla="*/ 6000018 h 6521594"/>
                <a:gd name="connsiteX24" fmla="*/ 4988380 w 6321679"/>
                <a:gd name="connsiteY24" fmla="*/ 6506549 h 6521594"/>
                <a:gd name="connsiteX25" fmla="*/ 4961490 w 6321679"/>
                <a:gd name="connsiteY25" fmla="*/ 6521594 h 6521594"/>
                <a:gd name="connsiteX26" fmla="*/ 2011326 w 6321679"/>
                <a:gd name="connsiteY26" fmla="*/ 6521594 h 6521594"/>
                <a:gd name="connsiteX27" fmla="*/ 1982893 w 6321679"/>
                <a:gd name="connsiteY27" fmla="*/ 6505768 h 6521594"/>
                <a:gd name="connsiteX28" fmla="*/ 824149 w 6321679"/>
                <a:gd name="connsiteY28" fmla="*/ 5358682 h 6521594"/>
                <a:gd name="connsiteX29" fmla="*/ 0 w 6321679"/>
                <a:gd name="connsiteY29" fmla="*/ 3630075 h 6521594"/>
                <a:gd name="connsiteX30" fmla="*/ 4150102 w 6321679"/>
                <a:gd name="connsiteY30" fmla="*/ 0 h 6521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6321679" h="6521594">
                  <a:moveTo>
                    <a:pt x="4150102" y="0"/>
                  </a:moveTo>
                  <a:cubicBezTo>
                    <a:pt x="4918148" y="0"/>
                    <a:pt x="5569597" y="228540"/>
                    <a:pt x="6083891" y="619943"/>
                  </a:cubicBezTo>
                  <a:lnTo>
                    <a:pt x="6321679" y="822247"/>
                  </a:lnTo>
                  <a:lnTo>
                    <a:pt x="6321679" y="2150195"/>
                  </a:lnTo>
                  <a:lnTo>
                    <a:pt x="6241288" y="1985338"/>
                  </a:lnTo>
                  <a:cubicBezTo>
                    <a:pt x="6156788" y="1831195"/>
                    <a:pt x="6059249" y="1688709"/>
                    <a:pt x="5949367" y="1559997"/>
                  </a:cubicBezTo>
                  <a:cubicBezTo>
                    <a:pt x="5737073" y="1311397"/>
                    <a:pt x="5482843" y="1118314"/>
                    <a:pt x="5193362" y="986156"/>
                  </a:cubicBezTo>
                  <a:cubicBezTo>
                    <a:pt x="4883437" y="844596"/>
                    <a:pt x="4532365" y="772850"/>
                    <a:pt x="4150102" y="772850"/>
                  </a:cubicBezTo>
                  <a:cubicBezTo>
                    <a:pt x="3746218" y="772850"/>
                    <a:pt x="3319008" y="853613"/>
                    <a:pt x="2914861" y="1006637"/>
                  </a:cubicBezTo>
                  <a:cubicBezTo>
                    <a:pt x="2515039" y="1157857"/>
                    <a:pt x="2134350" y="1380438"/>
                    <a:pt x="1814073" y="1650163"/>
                  </a:cubicBezTo>
                  <a:cubicBezTo>
                    <a:pt x="1494190" y="1919502"/>
                    <a:pt x="1232622" y="2238173"/>
                    <a:pt x="1057412" y="2571657"/>
                  </a:cubicBezTo>
                  <a:cubicBezTo>
                    <a:pt x="877486" y="2914158"/>
                    <a:pt x="786277" y="3270313"/>
                    <a:pt x="786277" y="3630204"/>
                  </a:cubicBezTo>
                  <a:cubicBezTo>
                    <a:pt x="786277" y="3974121"/>
                    <a:pt x="923483" y="4173646"/>
                    <a:pt x="1233931" y="4592016"/>
                  </a:cubicBezTo>
                  <a:cubicBezTo>
                    <a:pt x="1311641" y="4696736"/>
                    <a:pt x="1391972" y="4805064"/>
                    <a:pt x="1474795" y="4924985"/>
                  </a:cubicBezTo>
                  <a:cubicBezTo>
                    <a:pt x="1767682" y="5349278"/>
                    <a:pt x="2068172" y="5650948"/>
                    <a:pt x="2393691" y="5846995"/>
                  </a:cubicBezTo>
                  <a:cubicBezTo>
                    <a:pt x="2738735" y="6054891"/>
                    <a:pt x="3133971" y="6155876"/>
                    <a:pt x="3601805" y="6155876"/>
                  </a:cubicBezTo>
                  <a:cubicBezTo>
                    <a:pt x="3867305" y="6155876"/>
                    <a:pt x="4114196" y="6093405"/>
                    <a:pt x="4378909" y="5959186"/>
                  </a:cubicBezTo>
                  <a:cubicBezTo>
                    <a:pt x="4650699" y="5821362"/>
                    <a:pt x="4919737" y="5620421"/>
                    <a:pt x="5218129" y="5391271"/>
                  </a:cubicBezTo>
                  <a:cubicBezTo>
                    <a:pt x="5288107" y="5337558"/>
                    <a:pt x="5357824" y="5284617"/>
                    <a:pt x="5425313" y="5233481"/>
                  </a:cubicBezTo>
                  <a:cubicBezTo>
                    <a:pt x="5739037" y="4995556"/>
                    <a:pt x="6037512" y="4769168"/>
                    <a:pt x="6254366" y="4534301"/>
                  </a:cubicBezTo>
                  <a:lnTo>
                    <a:pt x="6321679" y="4456641"/>
                  </a:lnTo>
                  <a:lnTo>
                    <a:pt x="6321679" y="5523097"/>
                  </a:lnTo>
                  <a:lnTo>
                    <a:pt x="6024428" y="5754969"/>
                  </a:lnTo>
                  <a:cubicBezTo>
                    <a:pt x="5918395" y="5835747"/>
                    <a:pt x="5810491" y="5916953"/>
                    <a:pt x="5702345" y="6000018"/>
                  </a:cubicBezTo>
                  <a:cubicBezTo>
                    <a:pt x="5466020" y="6181541"/>
                    <a:pt x="5232938" y="6357503"/>
                    <a:pt x="4988380" y="6506549"/>
                  </a:cubicBezTo>
                  <a:lnTo>
                    <a:pt x="4961490" y="6521594"/>
                  </a:lnTo>
                  <a:lnTo>
                    <a:pt x="2011326" y="6521594"/>
                  </a:lnTo>
                  <a:lnTo>
                    <a:pt x="1982893" y="6505768"/>
                  </a:lnTo>
                  <a:cubicBezTo>
                    <a:pt x="1531799" y="6233999"/>
                    <a:pt x="1157400" y="5841520"/>
                    <a:pt x="824149" y="5358682"/>
                  </a:cubicBezTo>
                  <a:cubicBezTo>
                    <a:pt x="424196" y="4779302"/>
                    <a:pt x="0" y="4381929"/>
                    <a:pt x="0" y="3630075"/>
                  </a:cubicBezTo>
                  <a:cubicBezTo>
                    <a:pt x="0" y="1625174"/>
                    <a:pt x="2089794" y="0"/>
                    <a:pt x="4150102" y="0"/>
                  </a:cubicBezTo>
                  <a:close/>
                </a:path>
              </a:pathLst>
            </a:custGeom>
            <a:gradFill>
              <a:gsLst>
                <a:gs pos="2000">
                  <a:schemeClr val="bg1">
                    <a:alpha val="10000"/>
                  </a:schemeClr>
                </a:gs>
                <a:gs pos="16000">
                  <a:schemeClr val="accent6">
                    <a:alpha val="10000"/>
                  </a:schemeClr>
                </a:gs>
                <a:gs pos="100000">
                  <a:schemeClr val="bg1">
                    <a:alpha val="10000"/>
                  </a:schemeClr>
                </a:gs>
                <a:gs pos="85000">
                  <a:schemeClr val="accent1">
                    <a:alpha val="10000"/>
                  </a:schemeClr>
                </a:gs>
              </a:gsLst>
              <a:lin ang="120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72F5B88-1533-A295-B136-BEECBC33D8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>
            <a:normAutofit/>
          </a:bodyPr>
          <a:lstStyle/>
          <a:p>
            <a:pPr>
              <a:spcAft>
                <a:spcPts val="600"/>
              </a:spcAft>
            </a:pPr>
            <a:r>
              <a:rPr lang="fr-BE" dirty="0"/>
              <a:t>© SOS Burnout Belgique</a:t>
            </a:r>
          </a:p>
        </p:txBody>
      </p:sp>
      <p:pic>
        <p:nvPicPr>
          <p:cNvPr id="7" name="Image 6" descr="Logo de Mutualite Chretienne">
            <a:extLst>
              <a:ext uri="{FF2B5EF4-FFF2-40B4-BE49-F238E27FC236}">
                <a16:creationId xmlns:a16="http://schemas.microsoft.com/office/drawing/2014/main" id="{BC730CE5-1009-3DD9-D501-8DDA52D5924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14" b="141"/>
          <a:stretch/>
        </p:blipFill>
        <p:spPr bwMode="auto">
          <a:xfrm>
            <a:off x="7800816" y="1849225"/>
            <a:ext cx="1227822" cy="1224116"/>
          </a:xfrm>
          <a:prstGeom prst="rect">
            <a:avLst/>
          </a:prstGeom>
          <a:noFill/>
        </p:spPr>
      </p:pic>
      <p:pic>
        <p:nvPicPr>
          <p:cNvPr id="8" name="Image 7" descr="Résultat d’images pour la mutualité libérale">
            <a:extLst>
              <a:ext uri="{FF2B5EF4-FFF2-40B4-BE49-F238E27FC236}">
                <a16:creationId xmlns:a16="http://schemas.microsoft.com/office/drawing/2014/main" id="{6ACD479D-5C52-5B9B-6795-A1F93D6477E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60128" y="1217014"/>
            <a:ext cx="1026367" cy="1039992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4" descr="Résultat d’images pour partenamut">
            <a:extLst>
              <a:ext uri="{FF2B5EF4-FFF2-40B4-BE49-F238E27FC236}">
                <a16:creationId xmlns:a16="http://schemas.microsoft.com/office/drawing/2014/main" id="{797210E1-EAC7-14F0-4A4D-37E2A80BFD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50261" y="3548715"/>
            <a:ext cx="1742574" cy="13059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C0826D87-8C86-D601-2E19-FA22393B194F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225591" y="2712706"/>
            <a:ext cx="1467739" cy="1099243"/>
          </a:xfrm>
          <a:prstGeom prst="rect">
            <a:avLst/>
          </a:prstGeom>
        </p:spPr>
      </p:pic>
      <p:pic>
        <p:nvPicPr>
          <p:cNvPr id="21" name="Image 20">
            <a:extLst>
              <a:ext uri="{FF2B5EF4-FFF2-40B4-BE49-F238E27FC236}">
                <a16:creationId xmlns:a16="http://schemas.microsoft.com/office/drawing/2014/main" id="{F8793B36-290D-6929-C2D5-A30600A7F82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8655139" y="4836800"/>
            <a:ext cx="2209992" cy="6325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08652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9F020FBD-0B13-C14E-318A-4927259017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6693" y="741391"/>
            <a:ext cx="5219307" cy="1616203"/>
          </a:xfrm>
        </p:spPr>
        <p:txBody>
          <a:bodyPr anchor="b">
            <a:normAutofit fontScale="90000"/>
          </a:bodyPr>
          <a:lstStyle/>
          <a:p>
            <a:r>
              <a:rPr lang="fr-BE" sz="2700" dirty="0"/>
              <a:t>Les mutuelles proposent plusieurs avantages financiers à leurs affiliés en ordre de cotisation. </a:t>
            </a:r>
            <a:br>
              <a:rPr lang="fr-BE" sz="2700" dirty="0"/>
            </a:br>
            <a:r>
              <a:rPr lang="fr-BE" sz="2700" dirty="0"/>
              <a:t>Ce sont les avantages complémentaires.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876CFD6-B82F-3102-52BD-05D48C18D49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76692" y="2533476"/>
            <a:ext cx="5876533" cy="3537410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US" sz="2000" dirty="0" err="1"/>
              <a:t>Exemples</a:t>
            </a:r>
            <a:r>
              <a:rPr lang="en-US" sz="2000" dirty="0"/>
              <a:t> :</a:t>
            </a:r>
          </a:p>
          <a:p>
            <a:pPr marL="0" indent="0">
              <a:buNone/>
            </a:pPr>
            <a:r>
              <a:rPr lang="en-US" sz="2000" dirty="0"/>
              <a:t>Affiliation sportive ; Consultation </a:t>
            </a:r>
            <a:r>
              <a:rPr lang="en-US" sz="2000" dirty="0" err="1"/>
              <a:t>psychologiques</a:t>
            </a:r>
            <a:r>
              <a:rPr lang="en-US" sz="2000" dirty="0"/>
              <a:t> ; </a:t>
            </a:r>
            <a:r>
              <a:rPr lang="en-US" sz="2000" dirty="0" err="1"/>
              <a:t>Médecine</a:t>
            </a:r>
            <a:r>
              <a:rPr lang="en-US" sz="2000" dirty="0"/>
              <a:t> alternative ; Aides à domiciles; etc.</a:t>
            </a:r>
          </a:p>
          <a:p>
            <a:pPr marL="0" indent="0">
              <a:buNone/>
            </a:pPr>
            <a:r>
              <a:rPr lang="en-US" sz="2000" dirty="0"/>
              <a:t>Tous </a:t>
            </a:r>
            <a:r>
              <a:rPr lang="en-US" sz="2000" dirty="0" err="1"/>
              <a:t>ces</a:t>
            </a:r>
            <a:r>
              <a:rPr lang="en-US" sz="2000" dirty="0"/>
              <a:t> </a:t>
            </a:r>
            <a:r>
              <a:rPr lang="en-US" sz="2000" dirty="0" err="1"/>
              <a:t>avantages</a:t>
            </a:r>
            <a:r>
              <a:rPr lang="en-US" sz="2000" dirty="0"/>
              <a:t> </a:t>
            </a:r>
            <a:r>
              <a:rPr lang="en-US" sz="2000" dirty="0" err="1"/>
              <a:t>complémentaires</a:t>
            </a:r>
            <a:r>
              <a:rPr lang="en-US" sz="2000" dirty="0"/>
              <a:t> </a:t>
            </a:r>
            <a:r>
              <a:rPr lang="en-US" sz="2000" dirty="0" err="1"/>
              <a:t>peuvent</a:t>
            </a:r>
            <a:r>
              <a:rPr lang="en-US" sz="2000" dirty="0"/>
              <a:t> </a:t>
            </a:r>
            <a:r>
              <a:rPr lang="en-US" sz="2000" dirty="0" err="1"/>
              <a:t>s’avérer</a:t>
            </a:r>
            <a:r>
              <a:rPr lang="en-US" sz="2000" dirty="0"/>
              <a:t> bien utile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cas</a:t>
            </a:r>
            <a:r>
              <a:rPr lang="en-US" sz="2000" dirty="0"/>
              <a:t> de burn-out.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b="1" dirty="0" err="1">
                <a:solidFill>
                  <a:schemeClr val="accent2"/>
                </a:solidFill>
              </a:rPr>
              <a:t>Renseignez-vous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auprès</a:t>
            </a:r>
            <a:r>
              <a:rPr lang="en-US" sz="2000" b="1" dirty="0">
                <a:solidFill>
                  <a:schemeClr val="accent2"/>
                </a:solidFill>
              </a:rPr>
              <a:t> de </a:t>
            </a:r>
            <a:r>
              <a:rPr lang="en-US" sz="2000" b="1" dirty="0" err="1">
                <a:solidFill>
                  <a:schemeClr val="accent2"/>
                </a:solidFill>
              </a:rPr>
              <a:t>votre</a:t>
            </a:r>
            <a:r>
              <a:rPr lang="en-US" sz="2000" b="1" dirty="0">
                <a:solidFill>
                  <a:schemeClr val="accent2"/>
                </a:solidFill>
              </a:rPr>
              <a:t> </a:t>
            </a:r>
            <a:r>
              <a:rPr lang="en-US" sz="2000" b="1" dirty="0" err="1">
                <a:solidFill>
                  <a:schemeClr val="accent2"/>
                </a:solidFill>
              </a:rPr>
              <a:t>mutuelle</a:t>
            </a:r>
            <a:r>
              <a:rPr lang="en-US" sz="2000" dirty="0">
                <a:solidFill>
                  <a:schemeClr val="accent2"/>
                </a:solidFill>
              </a:rPr>
              <a:t> </a:t>
            </a:r>
            <a:r>
              <a:rPr lang="en-US" sz="2000" dirty="0"/>
              <a:t>pour </a:t>
            </a:r>
            <a:r>
              <a:rPr lang="en-US" sz="2000" dirty="0" err="1"/>
              <a:t>connaître</a:t>
            </a:r>
            <a:r>
              <a:rPr lang="en-US" sz="2000" dirty="0"/>
              <a:t> les </a:t>
            </a:r>
            <a:r>
              <a:rPr lang="en-US" sz="2000" dirty="0" err="1"/>
              <a:t>avantages</a:t>
            </a:r>
            <a:r>
              <a:rPr lang="en-US" sz="2000" dirty="0"/>
              <a:t> </a:t>
            </a:r>
            <a:r>
              <a:rPr lang="en-US" sz="2000" dirty="0" err="1"/>
              <a:t>dont</a:t>
            </a:r>
            <a:r>
              <a:rPr lang="en-US" sz="2000" dirty="0"/>
              <a:t> </a:t>
            </a:r>
            <a:r>
              <a:rPr lang="en-US" sz="2000" dirty="0" err="1"/>
              <a:t>vous</a:t>
            </a:r>
            <a:r>
              <a:rPr lang="en-US" sz="2000" dirty="0"/>
              <a:t> </a:t>
            </a:r>
            <a:r>
              <a:rPr lang="en-US" sz="2000" dirty="0" err="1"/>
              <a:t>pouvez</a:t>
            </a:r>
            <a:r>
              <a:rPr lang="en-US" sz="2000" dirty="0"/>
              <a:t> </a:t>
            </a:r>
            <a:r>
              <a:rPr lang="en-US" sz="2000" dirty="0" err="1"/>
              <a:t>bénéficier</a:t>
            </a:r>
            <a:r>
              <a:rPr lang="en-US" sz="2000" dirty="0"/>
              <a:t> et les conditions </a:t>
            </a:r>
            <a:r>
              <a:rPr lang="en-US" sz="2000" dirty="0" err="1"/>
              <a:t>d’application</a:t>
            </a:r>
            <a:r>
              <a:rPr lang="en-US" sz="2000" dirty="0"/>
              <a:t>.</a:t>
            </a:r>
            <a:endParaRPr lang="fr-BE" sz="2000" dirty="0"/>
          </a:p>
        </p:txBody>
      </p:sp>
      <p:pic>
        <p:nvPicPr>
          <p:cNvPr id="1026" name="Picture 2" descr="Gratuit Photos gratuites de argent, cash, centimes Photos">
            <a:extLst>
              <a:ext uri="{FF2B5EF4-FFF2-40B4-BE49-F238E27FC236}">
                <a16:creationId xmlns:a16="http://schemas.microsoft.com/office/drawing/2014/main" id="{015706EC-E8C8-AF83-E1DE-DEAB8F72CAC3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021" r="26282" b="2"/>
          <a:stretch/>
        </p:blipFill>
        <p:spPr bwMode="auto">
          <a:xfrm>
            <a:off x="7008019" y="1298719"/>
            <a:ext cx="4273463" cy="42605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60" name="Group 1059">
            <a:extLst>
              <a:ext uri="{FF2B5EF4-FFF2-40B4-BE49-F238E27FC236}">
                <a16:creationId xmlns:a16="http://schemas.microsoft.com/office/drawing/2014/main" id="{C54A2A4D-19EF-3552-F383-6AD9587C8AF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2068638" y="0"/>
            <a:ext cx="123362" cy="6858000"/>
            <a:chOff x="12068638" y="0"/>
            <a:chExt cx="123362" cy="6858000"/>
          </a:xfrm>
        </p:grpSpPr>
        <p:sp>
          <p:nvSpPr>
            <p:cNvPr id="1061" name="Rectangle 1060">
              <a:extLst>
                <a:ext uri="{FF2B5EF4-FFF2-40B4-BE49-F238E27FC236}">
                  <a16:creationId xmlns:a16="http://schemas.microsoft.com/office/drawing/2014/main" id="{A9208F0F-2734-3945-8FD0-EEB19CF41A3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0"/>
              <a:ext cx="123362" cy="6858000"/>
            </a:xfrm>
            <a:prstGeom prst="rect">
              <a:avLst/>
            </a:prstGeom>
            <a:gradFill>
              <a:gsLst>
                <a:gs pos="0">
                  <a:schemeClr val="accent2"/>
                </a:gs>
                <a:gs pos="100000">
                  <a:schemeClr val="accent5"/>
                </a:gs>
              </a:gsLst>
              <a:lin ang="18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2" name="Rectangle 1061">
              <a:extLst>
                <a:ext uri="{FF2B5EF4-FFF2-40B4-BE49-F238E27FC236}">
                  <a16:creationId xmlns:a16="http://schemas.microsoft.com/office/drawing/2014/main" id="{62CFF5D9-43B9-9D58-6F3F-25041716D93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2068638" y="3527553"/>
              <a:ext cx="123362" cy="3330447"/>
            </a:xfrm>
            <a:prstGeom prst="rect">
              <a:avLst/>
            </a:prstGeom>
            <a:gradFill>
              <a:gsLst>
                <a:gs pos="19000">
                  <a:schemeClr val="accent5">
                    <a:lumMod val="60000"/>
                    <a:lumOff val="40000"/>
                    <a:alpha val="0"/>
                  </a:schemeClr>
                </a:gs>
                <a:gs pos="100000">
                  <a:schemeClr val="accent5">
                    <a:lumMod val="60000"/>
                    <a:lumOff val="40000"/>
                  </a:schemeClr>
                </a:gs>
              </a:gsLst>
              <a:lin ang="600000" scaled="0"/>
            </a:gra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Espace réservé du pied de page 4">
            <a:extLst>
              <a:ext uri="{FF2B5EF4-FFF2-40B4-BE49-F238E27FC236}">
                <a16:creationId xmlns:a16="http://schemas.microsoft.com/office/drawing/2014/main" id="{CFC9D18A-FDAB-2C48-6DB1-1AF09DB754A9}"/>
              </a:ext>
            </a:extLst>
          </p:cNvPr>
          <p:cNvSpPr txBox="1">
            <a:spLocks/>
          </p:cNvSpPr>
          <p:nvPr/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defPPr>
              <a:defRPr lang="fr-FR"/>
            </a:defPPr>
            <a:lvl1pPr marL="0" algn="ct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Aft>
                <a:spcPts val="600"/>
              </a:spcAft>
            </a:pPr>
            <a:r>
              <a:rPr lang="fr-BE"/>
              <a:t>© SOS Burnout Belgique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8381941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00A632A4D2D5F458839C3BBF694257E" ma:contentTypeVersion="15" ma:contentTypeDescription="Crée un document." ma:contentTypeScope="" ma:versionID="ec51950c58c156297ad387a5cb88e3e8">
  <xsd:schema xmlns:xsd="http://www.w3.org/2001/XMLSchema" xmlns:xs="http://www.w3.org/2001/XMLSchema" xmlns:p="http://schemas.microsoft.com/office/2006/metadata/properties" xmlns:ns2="40177311-e82e-4a0f-a828-cc2fbd17eef5" xmlns:ns3="6ba573bc-4394-4cd9-a0ca-9a66d476603e" targetNamespace="http://schemas.microsoft.com/office/2006/metadata/properties" ma:root="true" ma:fieldsID="3b5f8ab862ed79437703803f267fa486" ns2:_="" ns3:_="">
    <xsd:import namespace="40177311-e82e-4a0f-a828-cc2fbd17eef5"/>
    <xsd:import namespace="6ba573bc-4394-4cd9-a0ca-9a66d476603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LengthInSeconds" minOccurs="0"/>
                <xsd:element ref="ns2:MediaServiceDateTaken" minOccurs="0"/>
                <xsd:element ref="ns2:MediaServiceLocation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0177311-e82e-4a0f-a828-cc2fbd17eef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15" nillable="true" ma:displayName="MediaLengthInSeconds" ma:hidden="true" ma:internalName="MediaLengthInSeconds" ma:readOnly="true">
      <xsd:simpleType>
        <xsd:restriction base="dms:Unknown"/>
      </xsd:simpleType>
    </xsd:element>
    <xsd:element name="MediaServiceDateTaken" ma:index="16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dexed="true" ma:internalName="MediaServiceLocation" ma:readOnly="true">
      <xsd:simpleType>
        <xsd:restriction base="dms:Text"/>
      </xsd:simpleType>
    </xsd:element>
    <xsd:element name="lcf76f155ced4ddcb4097134ff3c332f" ma:index="19" nillable="true" ma:taxonomy="true" ma:internalName="lcf76f155ced4ddcb4097134ff3c332f" ma:taxonomyFieldName="MediaServiceImageTags" ma:displayName="Balises d’images" ma:readOnly="false" ma:fieldId="{5cf76f15-5ced-4ddc-b409-7134ff3c332f}" ma:taxonomyMulti="true" ma:sspId="d4d4d00e-695c-4d54-81cf-824065d7f40c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21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a573bc-4394-4cd9-a0ca-9a66d476603e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0" nillable="true" ma:displayName="Taxonomy Catch All Column" ma:hidden="true" ma:list="{599b5b0b-a9fa-4a55-9213-3e8ef01fdc6a}" ma:internalName="TaxCatchAll" ma:showField="CatchAllData" ma:web="6ba573bc-4394-4cd9-a0ca-9a66d476603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25ED98-9D2D-4B3E-9863-FC7A38229AA7}"/>
</file>

<file path=customXml/itemProps2.xml><?xml version="1.0" encoding="utf-8"?>
<ds:datastoreItem xmlns:ds="http://schemas.openxmlformats.org/officeDocument/2006/customXml" ds:itemID="{44912D01-94FB-48E3-9EA7-18AB5E4951F1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594</TotalTime>
  <Words>375</Words>
  <Application>Microsoft Office PowerPoint</Application>
  <PresentationFormat>Grand écran</PresentationFormat>
  <Paragraphs>32</Paragraphs>
  <Slides>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Roboto</vt:lpstr>
      <vt:lpstr>system-ui</vt:lpstr>
      <vt:lpstr>Thème Office</vt:lpstr>
      <vt:lpstr>Les avantages complémentaires des mutuelles en Région wallonne.</vt:lpstr>
      <vt:lpstr> Le régime belge de protection sociale couvre les personnes qui  résident en Belgique et/ou y exercent une activité professionnelle  en qualité de travailleurs salariés ou indépendants.   Pour en bénéficier, s’affilier à un organisme assureur de sécurité sociale est obligatoire.  </vt:lpstr>
      <vt:lpstr>  En Région wallonne, pour bénéficier des droits et avantages de l’assurance maladie-invalidité de l’INAMI, vous devez donc  être affilié soit à la Caisse de Soins de Santé de la SNCB Holding, soit à la Caisse Auxiliaire d’Assurance Maladie-Invalidité soit à une mutuelle. </vt:lpstr>
      <vt:lpstr> Qu’elle est la différence entre les 3?  </vt:lpstr>
      <vt:lpstr>La Caisse Auxiliaire Assurance Maladie Invalidité est une institution publique de sécurité sociale.</vt:lpstr>
      <vt:lpstr> </vt:lpstr>
      <vt:lpstr>Les mutuelles proposent plusieurs avantages financiers à leurs affiliés en ordre de cotisation.  Ce sont les avantages complémentaires.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avantages complémentaires des mutuelles</dc:title>
  <dc:creator>Sylvie LEJEUNE</dc:creator>
  <cp:lastModifiedBy>Sylvie LEJEUNE</cp:lastModifiedBy>
  <cp:revision>6</cp:revision>
  <dcterms:created xsi:type="dcterms:W3CDTF">2023-10-16T06:45:55Z</dcterms:created>
  <dcterms:modified xsi:type="dcterms:W3CDTF">2023-12-05T10:37:24Z</dcterms:modified>
</cp:coreProperties>
</file>