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5" r:id="rId3"/>
  </p:sldMasterIdLst>
  <p:notesMasterIdLst>
    <p:notesMasterId r:id="rId13"/>
  </p:notesMasterIdLst>
  <p:sldIdLst>
    <p:sldId id="256" r:id="rId4"/>
    <p:sldId id="257" r:id="rId5"/>
    <p:sldId id="260" r:id="rId6"/>
    <p:sldId id="262" r:id="rId7"/>
    <p:sldId id="268" r:id="rId8"/>
    <p:sldId id="269" r:id="rId9"/>
    <p:sldId id="270" r:id="rId10"/>
    <p:sldId id="264" r:id="rId11"/>
    <p:sldId id="265" r:id="rId1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675DD56-7830-4FDC-8710-53E26F87634E}" v="20" dt="2023-11-07T15:26:08.10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microsoft.com/office/2015/10/relationships/revisionInfo" Target="revisionInfo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ylvie LEJEUNE" userId="8823c1f8-2503-4ab2-8aed-e0bf3dc10a1a" providerId="ADAL" clId="{C675DD56-7830-4FDC-8710-53E26F87634E}"/>
    <pc:docChg chg="undo custSel addSld delSld modSld">
      <pc:chgData name="Sylvie LEJEUNE" userId="8823c1f8-2503-4ab2-8aed-e0bf3dc10a1a" providerId="ADAL" clId="{C675DD56-7830-4FDC-8710-53E26F87634E}" dt="2023-11-07T15:32:46.949" v="428" actId="20577"/>
      <pc:docMkLst>
        <pc:docMk/>
      </pc:docMkLst>
      <pc:sldChg chg="modSp modAnim">
        <pc:chgData name="Sylvie LEJEUNE" userId="8823c1f8-2503-4ab2-8aed-e0bf3dc10a1a" providerId="ADAL" clId="{C675DD56-7830-4FDC-8710-53E26F87634E}" dt="2023-11-07T15:26:08.101" v="322" actId="20577"/>
        <pc:sldMkLst>
          <pc:docMk/>
          <pc:sldMk cId="1082271357" sldId="256"/>
        </pc:sldMkLst>
        <pc:spChg chg="mod">
          <ac:chgData name="Sylvie LEJEUNE" userId="8823c1f8-2503-4ab2-8aed-e0bf3dc10a1a" providerId="ADAL" clId="{C675DD56-7830-4FDC-8710-53E26F87634E}" dt="2023-11-07T15:26:08.101" v="322" actId="20577"/>
          <ac:spMkLst>
            <pc:docMk/>
            <pc:sldMk cId="1082271357" sldId="256"/>
            <ac:spMk id="2" creationId="{A6008BBE-AD63-01F9-E7C8-E16EAD87B5E2}"/>
          </ac:spMkLst>
        </pc:spChg>
        <pc:spChg chg="mod">
          <ac:chgData name="Sylvie LEJEUNE" userId="8823c1f8-2503-4ab2-8aed-e0bf3dc10a1a" providerId="ADAL" clId="{C675DD56-7830-4FDC-8710-53E26F87634E}" dt="2023-10-23T07:09:46.063" v="7" actId="20577"/>
          <ac:spMkLst>
            <pc:docMk/>
            <pc:sldMk cId="1082271357" sldId="256"/>
            <ac:spMk id="3" creationId="{2191F216-2D38-3756-A08C-622DAEBDF4B6}"/>
          </ac:spMkLst>
        </pc:spChg>
      </pc:sldChg>
      <pc:sldChg chg="modSp mod">
        <pc:chgData name="Sylvie LEJEUNE" userId="8823c1f8-2503-4ab2-8aed-e0bf3dc10a1a" providerId="ADAL" clId="{C675DD56-7830-4FDC-8710-53E26F87634E}" dt="2023-11-07T15:26:58.098" v="327" actId="20577"/>
        <pc:sldMkLst>
          <pc:docMk/>
          <pc:sldMk cId="3541551922" sldId="257"/>
        </pc:sldMkLst>
        <pc:spChg chg="mod">
          <ac:chgData name="Sylvie LEJEUNE" userId="8823c1f8-2503-4ab2-8aed-e0bf3dc10a1a" providerId="ADAL" clId="{C675DD56-7830-4FDC-8710-53E26F87634E}" dt="2023-11-07T15:26:58.098" v="327" actId="20577"/>
          <ac:spMkLst>
            <pc:docMk/>
            <pc:sldMk cId="3541551922" sldId="257"/>
            <ac:spMk id="3" creationId="{D0D10413-32C5-EAF5-87E5-4DD3AFB6027C}"/>
          </ac:spMkLst>
        </pc:spChg>
      </pc:sldChg>
      <pc:sldChg chg="modSp mod">
        <pc:chgData name="Sylvie LEJEUNE" userId="8823c1f8-2503-4ab2-8aed-e0bf3dc10a1a" providerId="ADAL" clId="{C675DD56-7830-4FDC-8710-53E26F87634E}" dt="2023-10-25T06:38:35.226" v="239" actId="207"/>
        <pc:sldMkLst>
          <pc:docMk/>
          <pc:sldMk cId="2928113284" sldId="262"/>
        </pc:sldMkLst>
        <pc:spChg chg="mod">
          <ac:chgData name="Sylvie LEJEUNE" userId="8823c1f8-2503-4ab2-8aed-e0bf3dc10a1a" providerId="ADAL" clId="{C675DD56-7830-4FDC-8710-53E26F87634E}" dt="2023-10-25T06:38:35.226" v="239" actId="207"/>
          <ac:spMkLst>
            <pc:docMk/>
            <pc:sldMk cId="2928113284" sldId="262"/>
            <ac:spMk id="5" creationId="{E4EB0927-30FA-EFCC-0968-FD8AAB927948}"/>
          </ac:spMkLst>
        </pc:spChg>
      </pc:sldChg>
      <pc:sldChg chg="modSp add mod">
        <pc:chgData name="Sylvie LEJEUNE" userId="8823c1f8-2503-4ab2-8aed-e0bf3dc10a1a" providerId="ADAL" clId="{C675DD56-7830-4FDC-8710-53E26F87634E}" dt="2023-11-07T15:32:46.949" v="428" actId="20577"/>
        <pc:sldMkLst>
          <pc:docMk/>
          <pc:sldMk cId="1958368172" sldId="264"/>
        </pc:sldMkLst>
        <pc:spChg chg="mod">
          <ac:chgData name="Sylvie LEJEUNE" userId="8823c1f8-2503-4ab2-8aed-e0bf3dc10a1a" providerId="ADAL" clId="{C675DD56-7830-4FDC-8710-53E26F87634E}" dt="2023-11-07T15:32:46.949" v="428" actId="20577"/>
          <ac:spMkLst>
            <pc:docMk/>
            <pc:sldMk cId="1958368172" sldId="264"/>
            <ac:spMk id="5" creationId="{7748ED37-7EE5-3F91-B958-5DC91E263A58}"/>
          </ac:spMkLst>
        </pc:spChg>
      </pc:sldChg>
      <pc:sldChg chg="del">
        <pc:chgData name="Sylvie LEJEUNE" userId="8823c1f8-2503-4ab2-8aed-e0bf3dc10a1a" providerId="ADAL" clId="{C675DD56-7830-4FDC-8710-53E26F87634E}" dt="2023-11-07T15:27:36.266" v="344" actId="2696"/>
        <pc:sldMkLst>
          <pc:docMk/>
          <pc:sldMk cId="3749708064" sldId="266"/>
        </pc:sldMkLst>
      </pc:sldChg>
      <pc:sldChg chg="modSp mod">
        <pc:chgData name="Sylvie LEJEUNE" userId="8823c1f8-2503-4ab2-8aed-e0bf3dc10a1a" providerId="ADAL" clId="{C675DD56-7830-4FDC-8710-53E26F87634E}" dt="2023-11-07T15:27:29.210" v="343" actId="20577"/>
        <pc:sldMkLst>
          <pc:docMk/>
          <pc:sldMk cId="440083209" sldId="268"/>
        </pc:sldMkLst>
        <pc:spChg chg="mod">
          <ac:chgData name="Sylvie LEJEUNE" userId="8823c1f8-2503-4ab2-8aed-e0bf3dc10a1a" providerId="ADAL" clId="{C675DD56-7830-4FDC-8710-53E26F87634E}" dt="2023-11-07T15:27:29.210" v="343" actId="20577"/>
          <ac:spMkLst>
            <pc:docMk/>
            <pc:sldMk cId="440083209" sldId="268"/>
            <ac:spMk id="4" creationId="{90404193-21A4-213D-4C19-9D61516B9463}"/>
          </ac:spMkLst>
        </pc:spChg>
        <pc:picChg chg="mod">
          <ac:chgData name="Sylvie LEJEUNE" userId="8823c1f8-2503-4ab2-8aed-e0bf3dc10a1a" providerId="ADAL" clId="{C675DD56-7830-4FDC-8710-53E26F87634E}" dt="2023-10-23T07:40:22.425" v="206"/>
          <ac:picMkLst>
            <pc:docMk/>
            <pc:sldMk cId="440083209" sldId="268"/>
            <ac:picMk id="3074" creationId="{230A11B3-AF53-3AAA-9958-2ADEBAE2AA92}"/>
          </ac:picMkLst>
        </pc:picChg>
      </pc:sldChg>
      <pc:sldChg chg="modSp mod">
        <pc:chgData name="Sylvie LEJEUNE" userId="8823c1f8-2503-4ab2-8aed-e0bf3dc10a1a" providerId="ADAL" clId="{C675DD56-7830-4FDC-8710-53E26F87634E}" dt="2023-11-07T15:28:42.362" v="373" actId="20577"/>
        <pc:sldMkLst>
          <pc:docMk/>
          <pc:sldMk cId="4055938305" sldId="269"/>
        </pc:sldMkLst>
        <pc:spChg chg="mod">
          <ac:chgData name="Sylvie LEJEUNE" userId="8823c1f8-2503-4ab2-8aed-e0bf3dc10a1a" providerId="ADAL" clId="{C675DD56-7830-4FDC-8710-53E26F87634E}" dt="2023-11-07T15:27:57.338" v="366" actId="20577"/>
          <ac:spMkLst>
            <pc:docMk/>
            <pc:sldMk cId="4055938305" sldId="269"/>
            <ac:spMk id="4" creationId="{3F7819B8-0EE9-1880-55B2-CC2E4BA6DF6F}"/>
          </ac:spMkLst>
        </pc:spChg>
        <pc:spChg chg="mod">
          <ac:chgData name="Sylvie LEJEUNE" userId="8823c1f8-2503-4ab2-8aed-e0bf3dc10a1a" providerId="ADAL" clId="{C675DD56-7830-4FDC-8710-53E26F87634E}" dt="2023-11-07T15:28:42.362" v="373" actId="20577"/>
          <ac:spMkLst>
            <pc:docMk/>
            <pc:sldMk cId="4055938305" sldId="269"/>
            <ac:spMk id="5" creationId="{1DB8A096-007C-309D-5B5F-627BEE1EA4CC}"/>
          </ac:spMkLst>
        </pc:spChg>
        <pc:spChg chg="mod">
          <ac:chgData name="Sylvie LEJEUNE" userId="8823c1f8-2503-4ab2-8aed-e0bf3dc10a1a" providerId="ADAL" clId="{C675DD56-7830-4FDC-8710-53E26F87634E}" dt="2023-10-23T07:20:07.027" v="162" actId="1076"/>
          <ac:spMkLst>
            <pc:docMk/>
            <pc:sldMk cId="4055938305" sldId="269"/>
            <ac:spMk id="6" creationId="{811675F9-40E1-FE78-84A7-EE2ACB30A228}"/>
          </ac:spMkLst>
        </pc:spChg>
        <pc:picChg chg="mod">
          <ac:chgData name="Sylvie LEJEUNE" userId="8823c1f8-2503-4ab2-8aed-e0bf3dc10a1a" providerId="ADAL" clId="{C675DD56-7830-4FDC-8710-53E26F87634E}" dt="2023-10-23T07:40:37.448" v="207"/>
          <ac:picMkLst>
            <pc:docMk/>
            <pc:sldMk cId="4055938305" sldId="269"/>
            <ac:picMk id="7" creationId="{6E72C29F-13C1-A4BC-0D5F-538560C69F3C}"/>
          </ac:picMkLst>
        </pc:picChg>
      </pc:sldChg>
      <pc:sldChg chg="addSp delSp modSp new mod setBg">
        <pc:chgData name="Sylvie LEJEUNE" userId="8823c1f8-2503-4ab2-8aed-e0bf3dc10a1a" providerId="ADAL" clId="{C675DD56-7830-4FDC-8710-53E26F87634E}" dt="2023-11-07T15:32:19.209" v="412" actId="20577"/>
        <pc:sldMkLst>
          <pc:docMk/>
          <pc:sldMk cId="3222717548" sldId="270"/>
        </pc:sldMkLst>
        <pc:spChg chg="del mod">
          <ac:chgData name="Sylvie LEJEUNE" userId="8823c1f8-2503-4ab2-8aed-e0bf3dc10a1a" providerId="ADAL" clId="{C675DD56-7830-4FDC-8710-53E26F87634E}" dt="2023-10-23T07:37:01.602" v="175" actId="478"/>
          <ac:spMkLst>
            <pc:docMk/>
            <pc:sldMk cId="3222717548" sldId="270"/>
            <ac:spMk id="2" creationId="{E4045380-29D1-8079-ECBE-F7A96B25B3B5}"/>
          </ac:spMkLst>
        </pc:spChg>
        <pc:spChg chg="mod">
          <ac:chgData name="Sylvie LEJEUNE" userId="8823c1f8-2503-4ab2-8aed-e0bf3dc10a1a" providerId="ADAL" clId="{C675DD56-7830-4FDC-8710-53E26F87634E}" dt="2023-11-07T15:32:19.209" v="412" actId="20577"/>
          <ac:spMkLst>
            <pc:docMk/>
            <pc:sldMk cId="3222717548" sldId="270"/>
            <ac:spMk id="3" creationId="{E07891D9-AA89-8808-79CC-93E1647DEEF1}"/>
          </ac:spMkLst>
        </pc:spChg>
        <pc:spChg chg="mod ord">
          <ac:chgData name="Sylvie LEJEUNE" userId="8823c1f8-2503-4ab2-8aed-e0bf3dc10a1a" providerId="ADAL" clId="{C675DD56-7830-4FDC-8710-53E26F87634E}" dt="2023-10-23T07:36:49.440" v="173" actId="26606"/>
          <ac:spMkLst>
            <pc:docMk/>
            <pc:sldMk cId="3222717548" sldId="270"/>
            <ac:spMk id="4" creationId="{3BA848DF-EA0F-C438-DCC4-89B145B3F27B}"/>
          </ac:spMkLst>
        </pc:spChg>
        <pc:spChg chg="mod ord">
          <ac:chgData name="Sylvie LEJEUNE" userId="8823c1f8-2503-4ab2-8aed-e0bf3dc10a1a" providerId="ADAL" clId="{C675DD56-7830-4FDC-8710-53E26F87634E}" dt="2023-10-23T07:36:49.440" v="173" actId="26606"/>
          <ac:spMkLst>
            <pc:docMk/>
            <pc:sldMk cId="3222717548" sldId="270"/>
            <ac:spMk id="5" creationId="{421FDA5B-6AD6-39C1-56F7-ECC3E7D66D65}"/>
          </ac:spMkLst>
        </pc:spChg>
        <pc:spChg chg="add del">
          <ac:chgData name="Sylvie LEJEUNE" userId="8823c1f8-2503-4ab2-8aed-e0bf3dc10a1a" providerId="ADAL" clId="{C675DD56-7830-4FDC-8710-53E26F87634E}" dt="2023-10-25T06:40:23.540" v="247" actId="22"/>
          <ac:spMkLst>
            <pc:docMk/>
            <pc:sldMk cId="3222717548" sldId="270"/>
            <ac:spMk id="7" creationId="{9A7AEE78-8FE8-1D7E-50AD-5EF35673601D}"/>
          </ac:spMkLst>
        </pc:spChg>
        <pc:spChg chg="add">
          <ac:chgData name="Sylvie LEJEUNE" userId="8823c1f8-2503-4ab2-8aed-e0bf3dc10a1a" providerId="ADAL" clId="{C675DD56-7830-4FDC-8710-53E26F87634E}" dt="2023-10-23T07:36:49.440" v="173" actId="26606"/>
          <ac:spMkLst>
            <pc:docMk/>
            <pc:sldMk cId="3222717548" sldId="270"/>
            <ac:spMk id="11" creationId="{49BB7E9A-6937-4BF0-9F51-A20F197B550F}"/>
          </ac:spMkLst>
        </pc:spChg>
        <pc:spChg chg="add">
          <ac:chgData name="Sylvie LEJEUNE" userId="8823c1f8-2503-4ab2-8aed-e0bf3dc10a1a" providerId="ADAL" clId="{C675DD56-7830-4FDC-8710-53E26F87634E}" dt="2023-10-23T07:36:49.440" v="173" actId="26606"/>
          <ac:spMkLst>
            <pc:docMk/>
            <pc:sldMk cId="3222717548" sldId="270"/>
            <ac:spMk id="13" creationId="{E0939753-89D7-48A8-8441-B9FF25CE8A7E}"/>
          </ac:spMkLst>
        </pc:spChg>
        <pc:spChg chg="add">
          <ac:chgData name="Sylvie LEJEUNE" userId="8823c1f8-2503-4ab2-8aed-e0bf3dc10a1a" providerId="ADAL" clId="{C675DD56-7830-4FDC-8710-53E26F87634E}" dt="2023-10-23T07:36:49.440" v="173" actId="26606"/>
          <ac:spMkLst>
            <pc:docMk/>
            <pc:sldMk cId="3222717548" sldId="270"/>
            <ac:spMk id="15" creationId="{9F5CCFC5-858F-4B45-9B10-D49DD0280D20}"/>
          </ac:spMkLst>
        </pc:spChg>
        <pc:spChg chg="add">
          <ac:chgData name="Sylvie LEJEUNE" userId="8823c1f8-2503-4ab2-8aed-e0bf3dc10a1a" providerId="ADAL" clId="{C675DD56-7830-4FDC-8710-53E26F87634E}" dt="2023-10-23T07:36:49.440" v="173" actId="26606"/>
          <ac:spMkLst>
            <pc:docMk/>
            <pc:sldMk cId="3222717548" sldId="270"/>
            <ac:spMk id="17" creationId="{2348ECDC-D455-4B71-90F6-2ECC12B7983B}"/>
          </ac:spMkLst>
        </pc:spChg>
        <pc:picChg chg="add mod">
          <ac:chgData name="Sylvie LEJEUNE" userId="8823c1f8-2503-4ab2-8aed-e0bf3dc10a1a" providerId="ADAL" clId="{C675DD56-7830-4FDC-8710-53E26F87634E}" dt="2023-10-23T07:36:57.356" v="174"/>
          <ac:picMkLst>
            <pc:docMk/>
            <pc:sldMk cId="3222717548" sldId="270"/>
            <ac:picMk id="6" creationId="{D2D74B9D-71A5-C3B5-7F1D-A01EA839A967}"/>
          </ac:picMkLst>
        </pc:picChg>
      </pc:sldChg>
      <pc:sldChg chg="new del">
        <pc:chgData name="Sylvie LEJEUNE" userId="8823c1f8-2503-4ab2-8aed-e0bf3dc10a1a" providerId="ADAL" clId="{C675DD56-7830-4FDC-8710-53E26F87634E}" dt="2023-10-25T06:41:11.443" v="250" actId="2696"/>
        <pc:sldMkLst>
          <pc:docMk/>
          <pc:sldMk cId="3704898524" sldId="271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99D3328-A359-4FA1-8F6B-F3A4CF7DE88B}" type="doc">
      <dgm:prSet loTypeId="urn:microsoft.com/office/officeart/2005/8/layout/StepDownProcess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7F1DD901-72EF-42D2-9039-C97C12345228}">
      <dgm:prSet/>
      <dgm:spPr/>
      <dgm:t>
        <a:bodyPr/>
        <a:lstStyle/>
        <a:p>
          <a:r>
            <a:rPr lang="fr-BE" dirty="0"/>
            <a:t>Que devez-vous faire ?</a:t>
          </a:r>
          <a:endParaRPr lang="en-US" dirty="0"/>
        </a:p>
      </dgm:t>
    </dgm:pt>
    <dgm:pt modelId="{2FAB0817-3923-4912-8C53-3A95C29918B9}" type="parTrans" cxnId="{6EB1F772-4B97-40E5-941D-D0ED316F75F6}">
      <dgm:prSet/>
      <dgm:spPr/>
      <dgm:t>
        <a:bodyPr/>
        <a:lstStyle/>
        <a:p>
          <a:endParaRPr lang="en-US"/>
        </a:p>
      </dgm:t>
    </dgm:pt>
    <dgm:pt modelId="{5A7888A6-85B7-4F19-BA33-36236BBC819B}" type="sibTrans" cxnId="{6EB1F772-4B97-40E5-941D-D0ED316F75F6}">
      <dgm:prSet/>
      <dgm:spPr/>
      <dgm:t>
        <a:bodyPr/>
        <a:lstStyle/>
        <a:p>
          <a:endParaRPr lang="en-US"/>
        </a:p>
      </dgm:t>
    </dgm:pt>
    <dgm:pt modelId="{6F55CEB6-AF44-4968-9918-B4DC0B6255A2}">
      <dgm:prSet/>
      <dgm:spPr/>
      <dgm:t>
        <a:bodyPr/>
        <a:lstStyle/>
        <a:p>
          <a:r>
            <a:rPr lang="fr-BE" dirty="0"/>
            <a:t>RIEN</a:t>
          </a:r>
          <a:endParaRPr lang="en-US" dirty="0"/>
        </a:p>
      </dgm:t>
    </dgm:pt>
    <dgm:pt modelId="{94BD30FB-E2C3-4A44-B048-22B71BDE1F2D}" type="parTrans" cxnId="{22DFADE4-57DA-4FE2-9738-2F3A669F3813}">
      <dgm:prSet/>
      <dgm:spPr/>
      <dgm:t>
        <a:bodyPr/>
        <a:lstStyle/>
        <a:p>
          <a:endParaRPr lang="fr-BE"/>
        </a:p>
      </dgm:t>
    </dgm:pt>
    <dgm:pt modelId="{7D07837C-CC03-4ED9-8319-ADED962B5AEE}" type="sibTrans" cxnId="{22DFADE4-57DA-4FE2-9738-2F3A669F3813}">
      <dgm:prSet/>
      <dgm:spPr/>
      <dgm:t>
        <a:bodyPr/>
        <a:lstStyle/>
        <a:p>
          <a:endParaRPr lang="fr-BE"/>
        </a:p>
      </dgm:t>
    </dgm:pt>
    <dgm:pt modelId="{6A3C1E24-259D-44F2-9962-8FF5AA2F5AAB}" type="pres">
      <dgm:prSet presAssocID="{299D3328-A359-4FA1-8F6B-F3A4CF7DE88B}" presName="rootnode" presStyleCnt="0">
        <dgm:presLayoutVars>
          <dgm:chMax/>
          <dgm:chPref/>
          <dgm:dir/>
          <dgm:animLvl val="lvl"/>
        </dgm:presLayoutVars>
      </dgm:prSet>
      <dgm:spPr/>
    </dgm:pt>
    <dgm:pt modelId="{963DB3A6-B5CB-4E13-A2E7-8E990641D672}" type="pres">
      <dgm:prSet presAssocID="{7F1DD901-72EF-42D2-9039-C97C12345228}" presName="composite" presStyleCnt="0"/>
      <dgm:spPr/>
    </dgm:pt>
    <dgm:pt modelId="{B9BD8207-8E6D-4152-BB97-8EAF610230F6}" type="pres">
      <dgm:prSet presAssocID="{7F1DD901-72EF-42D2-9039-C97C12345228}" presName="bentUpArrow1" presStyleLbl="alignImgPlace1" presStyleIdx="0" presStyleCnt="1"/>
      <dgm:spPr/>
    </dgm:pt>
    <dgm:pt modelId="{B7FEA932-74BB-416B-A8D4-D5E444C573B9}" type="pres">
      <dgm:prSet presAssocID="{7F1DD901-72EF-42D2-9039-C97C12345228}" presName="ParentText" presStyleLbl="node1" presStyleIdx="0" presStyleCnt="2">
        <dgm:presLayoutVars>
          <dgm:chMax val="1"/>
          <dgm:chPref val="1"/>
          <dgm:bulletEnabled val="1"/>
        </dgm:presLayoutVars>
      </dgm:prSet>
      <dgm:spPr/>
    </dgm:pt>
    <dgm:pt modelId="{43E09392-9C95-40A6-A9A8-C5F65B765E8B}" type="pres">
      <dgm:prSet presAssocID="{7F1DD901-72EF-42D2-9039-C97C12345228}" presName="ChildText" presStyleLbl="revTx" presStyleIdx="0" presStyleCnt="1">
        <dgm:presLayoutVars>
          <dgm:chMax val="0"/>
          <dgm:chPref val="0"/>
          <dgm:bulletEnabled val="1"/>
        </dgm:presLayoutVars>
      </dgm:prSet>
      <dgm:spPr/>
    </dgm:pt>
    <dgm:pt modelId="{351A7ABF-A86D-4CB4-B0F0-E027AA107F6E}" type="pres">
      <dgm:prSet presAssocID="{5A7888A6-85B7-4F19-BA33-36236BBC819B}" presName="sibTrans" presStyleCnt="0"/>
      <dgm:spPr/>
    </dgm:pt>
    <dgm:pt modelId="{3387C2DA-A1C3-46D4-AA63-BC73A1B3E11D}" type="pres">
      <dgm:prSet presAssocID="{6F55CEB6-AF44-4968-9918-B4DC0B6255A2}" presName="composite" presStyleCnt="0"/>
      <dgm:spPr/>
    </dgm:pt>
    <dgm:pt modelId="{3F1FEE20-97D9-423D-BF12-B760EE41C515}" type="pres">
      <dgm:prSet presAssocID="{6F55CEB6-AF44-4968-9918-B4DC0B6255A2}" presName="ParentText" presStyleLbl="node1" presStyleIdx="1" presStyleCnt="2">
        <dgm:presLayoutVars>
          <dgm:chMax val="1"/>
          <dgm:chPref val="1"/>
          <dgm:bulletEnabled val="1"/>
        </dgm:presLayoutVars>
      </dgm:prSet>
      <dgm:spPr/>
    </dgm:pt>
  </dgm:ptLst>
  <dgm:cxnLst>
    <dgm:cxn modelId="{6EB1F772-4B97-40E5-941D-D0ED316F75F6}" srcId="{299D3328-A359-4FA1-8F6B-F3A4CF7DE88B}" destId="{7F1DD901-72EF-42D2-9039-C97C12345228}" srcOrd="0" destOrd="0" parTransId="{2FAB0817-3923-4912-8C53-3A95C29918B9}" sibTransId="{5A7888A6-85B7-4F19-BA33-36236BBC819B}"/>
    <dgm:cxn modelId="{C353FA8C-36CF-4357-9A22-125CA7EF771F}" type="presOf" srcId="{6F55CEB6-AF44-4968-9918-B4DC0B6255A2}" destId="{3F1FEE20-97D9-423D-BF12-B760EE41C515}" srcOrd="0" destOrd="0" presId="urn:microsoft.com/office/officeart/2005/8/layout/StepDownProcess"/>
    <dgm:cxn modelId="{1CEA41B9-17B9-4F53-9EBE-6020A7040A8C}" type="presOf" srcId="{299D3328-A359-4FA1-8F6B-F3A4CF7DE88B}" destId="{6A3C1E24-259D-44F2-9962-8FF5AA2F5AAB}" srcOrd="0" destOrd="0" presId="urn:microsoft.com/office/officeart/2005/8/layout/StepDownProcess"/>
    <dgm:cxn modelId="{4BA6C8BC-B86E-414F-BAB0-851512D57107}" type="presOf" srcId="{7F1DD901-72EF-42D2-9039-C97C12345228}" destId="{B7FEA932-74BB-416B-A8D4-D5E444C573B9}" srcOrd="0" destOrd="0" presId="urn:microsoft.com/office/officeart/2005/8/layout/StepDownProcess"/>
    <dgm:cxn modelId="{22DFADE4-57DA-4FE2-9738-2F3A669F3813}" srcId="{299D3328-A359-4FA1-8F6B-F3A4CF7DE88B}" destId="{6F55CEB6-AF44-4968-9918-B4DC0B6255A2}" srcOrd="1" destOrd="0" parTransId="{94BD30FB-E2C3-4A44-B048-22B71BDE1F2D}" sibTransId="{7D07837C-CC03-4ED9-8319-ADED962B5AEE}"/>
    <dgm:cxn modelId="{03237287-5377-4E2C-BAB5-5EB3FB3F9827}" type="presParOf" srcId="{6A3C1E24-259D-44F2-9962-8FF5AA2F5AAB}" destId="{963DB3A6-B5CB-4E13-A2E7-8E990641D672}" srcOrd="0" destOrd="0" presId="urn:microsoft.com/office/officeart/2005/8/layout/StepDownProcess"/>
    <dgm:cxn modelId="{95E81E84-1A45-4A95-9DBD-DA689AC45E21}" type="presParOf" srcId="{963DB3A6-B5CB-4E13-A2E7-8E990641D672}" destId="{B9BD8207-8E6D-4152-BB97-8EAF610230F6}" srcOrd="0" destOrd="0" presId="urn:microsoft.com/office/officeart/2005/8/layout/StepDownProcess"/>
    <dgm:cxn modelId="{E757404E-1FE5-4BDA-96B6-997CF33B4F15}" type="presParOf" srcId="{963DB3A6-B5CB-4E13-A2E7-8E990641D672}" destId="{B7FEA932-74BB-416B-A8D4-D5E444C573B9}" srcOrd="1" destOrd="0" presId="urn:microsoft.com/office/officeart/2005/8/layout/StepDownProcess"/>
    <dgm:cxn modelId="{C01BF0C4-408A-44CC-8E1F-43A663B70D54}" type="presParOf" srcId="{963DB3A6-B5CB-4E13-A2E7-8E990641D672}" destId="{43E09392-9C95-40A6-A9A8-C5F65B765E8B}" srcOrd="2" destOrd="0" presId="urn:microsoft.com/office/officeart/2005/8/layout/StepDownProcess"/>
    <dgm:cxn modelId="{7998E515-9908-45CE-8B51-6E00FFAB02B6}" type="presParOf" srcId="{6A3C1E24-259D-44F2-9962-8FF5AA2F5AAB}" destId="{351A7ABF-A86D-4CB4-B0F0-E027AA107F6E}" srcOrd="1" destOrd="0" presId="urn:microsoft.com/office/officeart/2005/8/layout/StepDownProcess"/>
    <dgm:cxn modelId="{D2F58C46-253A-4B70-971F-345A8A3B6CDE}" type="presParOf" srcId="{6A3C1E24-259D-44F2-9962-8FF5AA2F5AAB}" destId="{3387C2DA-A1C3-46D4-AA63-BC73A1B3E11D}" srcOrd="2" destOrd="0" presId="urn:microsoft.com/office/officeart/2005/8/layout/StepDownProcess"/>
    <dgm:cxn modelId="{2295417E-8C3F-4B21-BF59-5CE7588F698B}" type="presParOf" srcId="{3387C2DA-A1C3-46D4-AA63-BC73A1B3E11D}" destId="{3F1FEE20-97D9-423D-BF12-B760EE41C515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BD8207-8E6D-4152-BB97-8EAF610230F6}">
      <dsp:nvSpPr>
        <dsp:cNvPr id="0" name=""/>
        <dsp:cNvSpPr/>
      </dsp:nvSpPr>
      <dsp:spPr>
        <a:xfrm rot="5400000">
          <a:off x="2431706" y="1512987"/>
          <a:ext cx="1353087" cy="1540442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7FEA932-74BB-416B-A8D4-D5E444C573B9}">
      <dsp:nvSpPr>
        <dsp:cNvPr id="0" name=""/>
        <dsp:cNvSpPr/>
      </dsp:nvSpPr>
      <dsp:spPr>
        <a:xfrm>
          <a:off x="2073220" y="13062"/>
          <a:ext cx="2277802" cy="1594388"/>
        </a:xfrm>
        <a:prstGeom prst="roundRect">
          <a:avLst>
            <a:gd name="adj" fmla="val 1667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2600" kern="1200" dirty="0"/>
            <a:t>Que devez-vous faire ?</a:t>
          </a:r>
          <a:endParaRPr lang="en-US" sz="2600" kern="1200" dirty="0"/>
        </a:p>
      </dsp:txBody>
      <dsp:txXfrm>
        <a:off x="2151066" y="90908"/>
        <a:ext cx="2122110" cy="1438696"/>
      </dsp:txXfrm>
    </dsp:sp>
    <dsp:sp modelId="{43E09392-9C95-40A6-A9A8-C5F65B765E8B}">
      <dsp:nvSpPr>
        <dsp:cNvPr id="0" name=""/>
        <dsp:cNvSpPr/>
      </dsp:nvSpPr>
      <dsp:spPr>
        <a:xfrm>
          <a:off x="4351023" y="165123"/>
          <a:ext cx="1656656" cy="12886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1FEE20-97D9-423D-BF12-B760EE41C515}">
      <dsp:nvSpPr>
        <dsp:cNvPr id="0" name=""/>
        <dsp:cNvSpPr/>
      </dsp:nvSpPr>
      <dsp:spPr>
        <a:xfrm>
          <a:off x="3961761" y="1804086"/>
          <a:ext cx="2277802" cy="1594388"/>
        </a:xfrm>
        <a:prstGeom prst="roundRect">
          <a:avLst>
            <a:gd name="adj" fmla="val 1667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2600" kern="1200" dirty="0"/>
            <a:t>RIEN</a:t>
          </a:r>
          <a:endParaRPr lang="en-US" sz="2600" kern="1200" dirty="0"/>
        </a:p>
      </dsp:txBody>
      <dsp:txXfrm>
        <a:off x="4039607" y="1881932"/>
        <a:ext cx="2122110" cy="14386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46391D-7C06-453E-AC6B-230A1C8B8C16}" type="datetimeFigureOut">
              <a:rPr lang="fr-BE" smtClean="0"/>
              <a:t>07-11-23</a:t>
            </a:fld>
            <a:endParaRPr lang="fr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EA7AAD-C0C2-4C82-84A3-95ABBDBA40D9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1072619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9B0F7D69-D93C-4C38-A23D-76E000D691CD}"/>
              </a:ext>
            </a:extLst>
          </p:cNvPr>
          <p:cNvSpPr/>
          <p:nvPr/>
        </p:nvSpPr>
        <p:spPr>
          <a:xfrm>
            <a:off x="0" y="0"/>
            <a:ext cx="3496422" cy="6858000"/>
          </a:xfrm>
          <a:custGeom>
            <a:avLst/>
            <a:gdLst>
              <a:gd name="connsiteX0" fmla="*/ 0 w 3496422"/>
              <a:gd name="connsiteY0" fmla="*/ 0 h 6858000"/>
              <a:gd name="connsiteX1" fmla="*/ 1873399 w 3496422"/>
              <a:gd name="connsiteY1" fmla="*/ 0 h 6858000"/>
              <a:gd name="connsiteX2" fmla="*/ 1895523 w 3496422"/>
              <a:gd name="connsiteY2" fmla="*/ 14997 h 6858000"/>
              <a:gd name="connsiteX3" fmla="*/ 3496422 w 3496422"/>
              <a:gd name="connsiteY3" fmla="*/ 3621656 h 6858000"/>
              <a:gd name="connsiteX4" fmla="*/ 1622072 w 3496422"/>
              <a:gd name="connsiteY4" fmla="*/ 6374814 h 6858000"/>
              <a:gd name="connsiteX5" fmla="*/ 1105424 w 3496422"/>
              <a:gd name="connsiteY5" fmla="*/ 6780599 h 6858000"/>
              <a:gd name="connsiteX6" fmla="*/ 993668 w 3496422"/>
              <a:gd name="connsiteY6" fmla="*/ 6858000 h 6858000"/>
              <a:gd name="connsiteX7" fmla="*/ 0 w 3496422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96422" h="6858000">
                <a:moveTo>
                  <a:pt x="0" y="0"/>
                </a:moveTo>
                <a:lnTo>
                  <a:pt x="1873399" y="0"/>
                </a:lnTo>
                <a:lnTo>
                  <a:pt x="1895523" y="14997"/>
                </a:lnTo>
                <a:cubicBezTo>
                  <a:pt x="2922686" y="754641"/>
                  <a:pt x="3496422" y="2093192"/>
                  <a:pt x="3496422" y="3621656"/>
                </a:cubicBezTo>
                <a:cubicBezTo>
                  <a:pt x="3496422" y="4969131"/>
                  <a:pt x="2567697" y="5602839"/>
                  <a:pt x="1622072" y="6374814"/>
                </a:cubicBezTo>
                <a:cubicBezTo>
                  <a:pt x="1449869" y="6515397"/>
                  <a:pt x="1279242" y="6653108"/>
                  <a:pt x="1105424" y="6780599"/>
                </a:cubicBezTo>
                <a:lnTo>
                  <a:pt x="993668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54295" y="1346268"/>
            <a:ext cx="7060135" cy="3285207"/>
          </a:xfrm>
        </p:spPr>
        <p:txBody>
          <a:bodyPr anchor="b">
            <a:noAutofit/>
          </a:bodyPr>
          <a:lstStyle>
            <a:lvl1pPr algn="l">
              <a:lnSpc>
                <a:spcPct val="120000"/>
              </a:lnSpc>
              <a:defRPr sz="54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62312" y="4631475"/>
            <a:ext cx="7052117" cy="1150200"/>
          </a:xfrm>
        </p:spPr>
        <p:txBody>
          <a:bodyPr lIns="109728" tIns="109728" rIns="109728" bIns="91440"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4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123E5C65-E22A-4865-9449-10140D62B65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654295" y="617415"/>
            <a:ext cx="7123723" cy="457200"/>
          </a:xfrm>
        </p:spPr>
        <p:txBody>
          <a:bodyPr/>
          <a:lstStyle>
            <a:lvl1pPr algn="l">
              <a:defRPr/>
            </a:lvl1pPr>
          </a:lstStyle>
          <a:p>
            <a:fld id="{504A30F9-0ECF-4B7E-9204-99572C8E7799}" type="datetime7">
              <a:rPr lang="fr-BE" smtClean="0"/>
              <a:t>nov.-23</a:t>
            </a:fld>
            <a:endParaRPr lang="en-US" dirty="0"/>
          </a:p>
        </p:txBody>
      </p:sp>
      <p:sp>
        <p:nvSpPr>
          <p:cNvPr id="24" name="Footer Placeholder 23">
            <a:extLst>
              <a:ext uri="{FF2B5EF4-FFF2-40B4-BE49-F238E27FC236}">
                <a16:creationId xmlns:a16="http://schemas.microsoft.com/office/drawing/2014/main" id="{EF9C3DE0-E7F5-4B4D-B5AF-CDE724CE7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54295" y="6170490"/>
            <a:ext cx="5588349" cy="457200"/>
          </a:xfrm>
        </p:spPr>
        <p:txBody>
          <a:bodyPr/>
          <a:lstStyle/>
          <a:p>
            <a:r>
              <a:rPr lang="fr-FR"/>
              <a:t>© asbl SOS Burnout Belgique      </a:t>
            </a:r>
            <a:endParaRPr lang="en-US" dirty="0"/>
          </a:p>
        </p:txBody>
      </p:sp>
      <p:sp>
        <p:nvSpPr>
          <p:cNvPr id="25" name="Slide Number Placeholder 24">
            <a:extLst>
              <a:ext uri="{FF2B5EF4-FFF2-40B4-BE49-F238E27FC236}">
                <a16:creationId xmlns:a16="http://schemas.microsoft.com/office/drawing/2014/main" id="{48C1E146-840A-4217-B63E-62E5CF890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15600" y="6170490"/>
            <a:ext cx="1198829" cy="457200"/>
          </a:xfrm>
        </p:spPr>
        <p:txBody>
          <a:bodyPr/>
          <a:lstStyle>
            <a:lvl1pPr algn="r">
              <a:defRPr/>
            </a:lvl1pPr>
          </a:lstStyle>
          <a:p>
            <a:fld id="{FAEF9944-A4F6-4C59-AEBD-678D6480B8EA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8CD419D4-EA9D-42D9-BF62-B07F0B7B672B}"/>
              </a:ext>
            </a:extLst>
          </p:cNvPr>
          <p:cNvSpPr/>
          <p:nvPr/>
        </p:nvSpPr>
        <p:spPr>
          <a:xfrm>
            <a:off x="1375409" y="0"/>
            <a:ext cx="2529723" cy="6858000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1C6FEC9B-9608-4181-A9E5-A1B80E72021C}"/>
              </a:ext>
            </a:extLst>
          </p:cNvPr>
          <p:cNvSpPr/>
          <p:nvPr/>
        </p:nvSpPr>
        <p:spPr>
          <a:xfrm>
            <a:off x="1155402" y="0"/>
            <a:ext cx="2536434" cy="6858000"/>
          </a:xfrm>
          <a:custGeom>
            <a:avLst/>
            <a:gdLst>
              <a:gd name="connsiteX0" fmla="*/ 879731 w 2536434"/>
              <a:gd name="connsiteY0" fmla="*/ 0 h 6858000"/>
              <a:gd name="connsiteX1" fmla="*/ 913411 w 2536434"/>
              <a:gd name="connsiteY1" fmla="*/ 0 h 6858000"/>
              <a:gd name="connsiteX2" fmla="*/ 935535 w 2536434"/>
              <a:gd name="connsiteY2" fmla="*/ 14997 h 6858000"/>
              <a:gd name="connsiteX3" fmla="*/ 2536434 w 2536434"/>
              <a:gd name="connsiteY3" fmla="*/ 3621656 h 6858000"/>
              <a:gd name="connsiteX4" fmla="*/ 662084 w 2536434"/>
              <a:gd name="connsiteY4" fmla="*/ 6374814 h 6858000"/>
              <a:gd name="connsiteX5" fmla="*/ 145436 w 2536434"/>
              <a:gd name="connsiteY5" fmla="*/ 6780599 h 6858000"/>
              <a:gd name="connsiteX6" fmla="*/ 33680 w 2536434"/>
              <a:gd name="connsiteY6" fmla="*/ 6858000 h 6858000"/>
              <a:gd name="connsiteX7" fmla="*/ 0 w 2536434"/>
              <a:gd name="connsiteY7" fmla="*/ 6858000 h 6858000"/>
              <a:gd name="connsiteX8" fmla="*/ 111756 w 2536434"/>
              <a:gd name="connsiteY8" fmla="*/ 6780599 h 6858000"/>
              <a:gd name="connsiteX9" fmla="*/ 628404 w 2536434"/>
              <a:gd name="connsiteY9" fmla="*/ 6374814 h 6858000"/>
              <a:gd name="connsiteX10" fmla="*/ 2502754 w 2536434"/>
              <a:gd name="connsiteY10" fmla="*/ 3621656 h 6858000"/>
              <a:gd name="connsiteX11" fmla="*/ 901855 w 2536434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36434" h="6858000">
                <a:moveTo>
                  <a:pt x="879731" y="0"/>
                </a:moveTo>
                <a:lnTo>
                  <a:pt x="913411" y="0"/>
                </a:lnTo>
                <a:lnTo>
                  <a:pt x="935535" y="14997"/>
                </a:lnTo>
                <a:cubicBezTo>
                  <a:pt x="1962698" y="754641"/>
                  <a:pt x="2536434" y="2093192"/>
                  <a:pt x="2536434" y="3621656"/>
                </a:cubicBezTo>
                <a:cubicBezTo>
                  <a:pt x="2536434" y="4969131"/>
                  <a:pt x="1607709" y="5602839"/>
                  <a:pt x="662084" y="6374814"/>
                </a:cubicBezTo>
                <a:cubicBezTo>
                  <a:pt x="489881" y="6515397"/>
                  <a:pt x="319254" y="6653108"/>
                  <a:pt x="145436" y="6780599"/>
                </a:cubicBezTo>
                <a:lnTo>
                  <a:pt x="33680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AB1564ED-F26F-451D-97D6-A6EC3E83FD55}"/>
              </a:ext>
            </a:extLst>
          </p:cNvPr>
          <p:cNvSpPr/>
          <p:nvPr/>
        </p:nvSpPr>
        <p:spPr>
          <a:xfrm>
            <a:off x="924161" y="0"/>
            <a:ext cx="2261351" cy="6858000"/>
          </a:xfrm>
          <a:custGeom>
            <a:avLst/>
            <a:gdLst>
              <a:gd name="connsiteX0" fmla="*/ 879731 w 2521425"/>
              <a:gd name="connsiteY0" fmla="*/ 0 h 6858000"/>
              <a:gd name="connsiteX1" fmla="*/ 898402 w 2521425"/>
              <a:gd name="connsiteY1" fmla="*/ 0 h 6858000"/>
              <a:gd name="connsiteX2" fmla="*/ 920526 w 2521425"/>
              <a:gd name="connsiteY2" fmla="*/ 14997 h 6858000"/>
              <a:gd name="connsiteX3" fmla="*/ 2521425 w 2521425"/>
              <a:gd name="connsiteY3" fmla="*/ 3621656 h 6858000"/>
              <a:gd name="connsiteX4" fmla="*/ 647075 w 2521425"/>
              <a:gd name="connsiteY4" fmla="*/ 6374814 h 6858000"/>
              <a:gd name="connsiteX5" fmla="*/ 130427 w 2521425"/>
              <a:gd name="connsiteY5" fmla="*/ 6780599 h 6858000"/>
              <a:gd name="connsiteX6" fmla="*/ 18671 w 2521425"/>
              <a:gd name="connsiteY6" fmla="*/ 6858000 h 6858000"/>
              <a:gd name="connsiteX7" fmla="*/ 0 w 2521425"/>
              <a:gd name="connsiteY7" fmla="*/ 6858000 h 6858000"/>
              <a:gd name="connsiteX8" fmla="*/ 111756 w 2521425"/>
              <a:gd name="connsiteY8" fmla="*/ 6780599 h 6858000"/>
              <a:gd name="connsiteX9" fmla="*/ 628404 w 2521425"/>
              <a:gd name="connsiteY9" fmla="*/ 6374814 h 6858000"/>
              <a:gd name="connsiteX10" fmla="*/ 2502754 w 2521425"/>
              <a:gd name="connsiteY10" fmla="*/ 3621656 h 6858000"/>
              <a:gd name="connsiteX11" fmla="*/ 901855 w 2521425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1425" h="6858000">
                <a:moveTo>
                  <a:pt x="879731" y="0"/>
                </a:moveTo>
                <a:lnTo>
                  <a:pt x="898402" y="0"/>
                </a:lnTo>
                <a:lnTo>
                  <a:pt x="920526" y="14997"/>
                </a:lnTo>
                <a:cubicBezTo>
                  <a:pt x="1947689" y="754641"/>
                  <a:pt x="2521425" y="2093192"/>
                  <a:pt x="2521425" y="3621656"/>
                </a:cubicBezTo>
                <a:cubicBezTo>
                  <a:pt x="2521425" y="4969131"/>
                  <a:pt x="1592700" y="5602839"/>
                  <a:pt x="647075" y="6374814"/>
                </a:cubicBezTo>
                <a:cubicBezTo>
                  <a:pt x="474872" y="6515397"/>
                  <a:pt x="304245" y="6653108"/>
                  <a:pt x="130427" y="6780599"/>
                </a:cubicBezTo>
                <a:lnTo>
                  <a:pt x="18671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49378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6397E4A-EB6A-4FA6-AA4F-69EA0C70F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6B07A-D351-4F3C-9415-ADD8EB8585D4}" type="datetime7">
              <a:rPr lang="fr-BE" smtClean="0"/>
              <a:t>nov.-23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51A2F5D-7AC4-4F91-965A-7B6A45D6F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© asbl SOS Burnout Belgique      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6E8B86-CDB8-482F-9D9F-1BFDA3638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4639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2DEDABB3-A7F9-4B0D-ACA0-FEBD74D73B89}" type="datetime7">
              <a:rPr lang="fr-BE" smtClean="0"/>
              <a:t>nov.-23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r>
              <a:rPr lang="fr-FR"/>
              <a:t>© asbl SOS Burnout Belgique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FAEF9944-A4F6-4C59-AEBD-678D6480B8EA}" type="slidenum">
              <a:rPr lang="en-US" smtClean="0"/>
              <a:pPr/>
              <a:t>‹N°›</a:t>
            </a:fld>
            <a:endParaRPr lang="en-US" dirty="0"/>
          </a:p>
        </p:txBody>
      </p:sp>
      <p:cxnSp>
        <p:nvCxnSpPr>
          <p:cNvPr id="7" name="Straight Connector 6" title="Rule Line">
            <a:extLst>
              <a:ext uri="{FF2B5EF4-FFF2-40B4-BE49-F238E27FC236}">
                <a16:creationId xmlns:a16="http://schemas.microsoft.com/office/drawing/2014/main" id="{A1005B08-D2D4-455C-AA62-1200E43E7AF9}"/>
              </a:ext>
            </a:extLst>
          </p:cNvPr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1090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6923EF53-7767-4C94-BEF6-D452927945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7E6C9-FC50-4174-AE6B-AB544155EBFD}" type="datetime7">
              <a:rPr lang="fr-BE" smtClean="0"/>
              <a:t>nov.-23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ACF12700-F905-4CFA-970C-C81E05A64D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© asbl SOS Burnout Belgique      </a:t>
            </a:r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DA1B1EE2-BCA3-432B-A32D-B04C7F1DD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3772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B84A89F5-6982-40AE-8108-88B93E85C8FF}"/>
              </a:ext>
            </a:extLst>
          </p:cNvPr>
          <p:cNvGrpSpPr/>
          <p:nvPr/>
        </p:nvGrpSpPr>
        <p:grpSpPr>
          <a:xfrm>
            <a:off x="3124577" y="0"/>
            <a:ext cx="4389519" cy="2916937"/>
            <a:chOff x="3124577" y="0"/>
            <a:chExt cx="4389519" cy="2916937"/>
          </a:xfrm>
        </p:grpSpPr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B80BED93-E30B-4492-A268-84C33CA4F067}"/>
                </a:ext>
              </a:extLst>
            </p:cNvPr>
            <p:cNvSpPr/>
            <p:nvPr/>
          </p:nvSpPr>
          <p:spPr>
            <a:xfrm>
              <a:off x="3320637" y="0"/>
              <a:ext cx="4013331" cy="2742133"/>
            </a:xfrm>
            <a:custGeom>
              <a:avLst/>
              <a:gdLst>
                <a:gd name="connsiteX0" fmla="*/ 294151 w 4013331"/>
                <a:gd name="connsiteY0" fmla="*/ 0 h 2742133"/>
                <a:gd name="connsiteX1" fmla="*/ 3844057 w 4013331"/>
                <a:gd name="connsiteY1" fmla="*/ 0 h 2742133"/>
                <a:gd name="connsiteX2" fmla="*/ 3892490 w 4013331"/>
                <a:gd name="connsiteY2" fmla="*/ 131440 h 2742133"/>
                <a:gd name="connsiteX3" fmla="*/ 4013331 w 4013331"/>
                <a:gd name="connsiteY3" fmla="*/ 941251 h 2742133"/>
                <a:gd name="connsiteX4" fmla="*/ 3804827 w 4013331"/>
                <a:gd name="connsiteY4" fmla="*/ 1540292 h 2742133"/>
                <a:gd name="connsiteX5" fmla="*/ 3187498 w 4013331"/>
                <a:gd name="connsiteY5" fmla="*/ 2098087 h 2742133"/>
                <a:gd name="connsiteX6" fmla="*/ 3051769 w 4013331"/>
                <a:gd name="connsiteY6" fmla="*/ 2204787 h 2742133"/>
                <a:gd name="connsiteX7" fmla="*/ 1936476 w 4013331"/>
                <a:gd name="connsiteY7" fmla="*/ 2742133 h 2742133"/>
                <a:gd name="connsiteX8" fmla="*/ 467303 w 4013331"/>
                <a:gd name="connsiteY8" fmla="*/ 1868695 h 2742133"/>
                <a:gd name="connsiteX9" fmla="*/ 310732 w 4013331"/>
                <a:gd name="connsiteY9" fmla="*/ 1645244 h 2742133"/>
                <a:gd name="connsiteX10" fmla="*/ 0 w 4013331"/>
                <a:gd name="connsiteY10" fmla="*/ 941251 h 2742133"/>
                <a:gd name="connsiteX11" fmla="*/ 187749 w 4013331"/>
                <a:gd name="connsiteY11" fmla="*/ 183076 h 2742133"/>
                <a:gd name="connsiteX12" fmla="*/ 288888 w 4013331"/>
                <a:gd name="connsiteY12" fmla="*/ 7329 h 2742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013331" h="2742133">
                  <a:moveTo>
                    <a:pt x="294151" y="0"/>
                  </a:moveTo>
                  <a:lnTo>
                    <a:pt x="3844057" y="0"/>
                  </a:lnTo>
                  <a:lnTo>
                    <a:pt x="3892490" y="131440"/>
                  </a:lnTo>
                  <a:cubicBezTo>
                    <a:pt x="3971777" y="378867"/>
                    <a:pt x="4013331" y="652783"/>
                    <a:pt x="4013331" y="941251"/>
                  </a:cubicBezTo>
                  <a:cubicBezTo>
                    <a:pt x="4013331" y="1171430"/>
                    <a:pt x="3948997" y="1356167"/>
                    <a:pt x="3804827" y="1540292"/>
                  </a:cubicBezTo>
                  <a:cubicBezTo>
                    <a:pt x="3654026" y="1732895"/>
                    <a:pt x="3427436" y="1910292"/>
                    <a:pt x="3187498" y="2098087"/>
                  </a:cubicBezTo>
                  <a:cubicBezTo>
                    <a:pt x="3143231" y="2132693"/>
                    <a:pt x="3097499" y="2168522"/>
                    <a:pt x="3051769" y="2204787"/>
                  </a:cubicBezTo>
                  <a:cubicBezTo>
                    <a:pt x="2642425" y="2529345"/>
                    <a:pt x="2343664" y="2742133"/>
                    <a:pt x="1936476" y="2742133"/>
                  </a:cubicBezTo>
                  <a:cubicBezTo>
                    <a:pt x="1316045" y="2742133"/>
                    <a:pt x="876647" y="2480932"/>
                    <a:pt x="467303" y="1868695"/>
                  </a:cubicBezTo>
                  <a:cubicBezTo>
                    <a:pt x="413736" y="1788559"/>
                    <a:pt x="361372" y="1715679"/>
                    <a:pt x="310732" y="1645244"/>
                  </a:cubicBezTo>
                  <a:cubicBezTo>
                    <a:pt x="100850" y="1353195"/>
                    <a:pt x="0" y="1201315"/>
                    <a:pt x="0" y="941251"/>
                  </a:cubicBezTo>
                  <a:cubicBezTo>
                    <a:pt x="0" y="683021"/>
                    <a:pt x="63214" y="427935"/>
                    <a:pt x="187749" y="183076"/>
                  </a:cubicBezTo>
                  <a:cubicBezTo>
                    <a:pt x="218215" y="123194"/>
                    <a:pt x="251953" y="64578"/>
                    <a:pt x="288888" y="7329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965F60C1-CD8B-4326-9B24-3D197CF382A6}"/>
                </a:ext>
              </a:extLst>
            </p:cNvPr>
            <p:cNvSpPr/>
            <p:nvPr/>
          </p:nvSpPr>
          <p:spPr>
            <a:xfrm>
              <a:off x="3566319" y="0"/>
              <a:ext cx="3401415" cy="2440484"/>
            </a:xfrm>
            <a:custGeom>
              <a:avLst/>
              <a:gdLst>
                <a:gd name="connsiteX0" fmla="*/ 332917 w 3401415"/>
                <a:gd name="connsiteY0" fmla="*/ 0 h 2440484"/>
                <a:gd name="connsiteX1" fmla="*/ 3207137 w 3401415"/>
                <a:gd name="connsiteY1" fmla="*/ 0 h 2440484"/>
                <a:gd name="connsiteX2" fmla="*/ 3242654 w 3401415"/>
                <a:gd name="connsiteY2" fmla="*/ 74937 h 2440484"/>
                <a:gd name="connsiteX3" fmla="*/ 3401415 w 3401415"/>
                <a:gd name="connsiteY3" fmla="*/ 914184 h 2440484"/>
                <a:gd name="connsiteX4" fmla="*/ 3224702 w 3401415"/>
                <a:gd name="connsiteY4" fmla="*/ 1421888 h 2440484"/>
                <a:gd name="connsiteX5" fmla="*/ 2701498 w 3401415"/>
                <a:gd name="connsiteY5" fmla="*/ 1894635 h 2440484"/>
                <a:gd name="connsiteX6" fmla="*/ 2586463 w 3401415"/>
                <a:gd name="connsiteY6" fmla="*/ 1985068 h 2440484"/>
                <a:gd name="connsiteX7" fmla="*/ 1641219 w 3401415"/>
                <a:gd name="connsiteY7" fmla="*/ 2440484 h 2440484"/>
                <a:gd name="connsiteX8" fmla="*/ 396053 w 3401415"/>
                <a:gd name="connsiteY8" fmla="*/ 1700219 h 2440484"/>
                <a:gd name="connsiteX9" fmla="*/ 263354 w 3401415"/>
                <a:gd name="connsiteY9" fmla="*/ 1510839 h 2440484"/>
                <a:gd name="connsiteX10" fmla="*/ 0 w 3401415"/>
                <a:gd name="connsiteY10" fmla="*/ 914184 h 2440484"/>
                <a:gd name="connsiteX11" fmla="*/ 159122 w 3401415"/>
                <a:gd name="connsiteY11" fmla="*/ 271610 h 2440484"/>
                <a:gd name="connsiteX12" fmla="*/ 244841 w 3401415"/>
                <a:gd name="connsiteY12" fmla="*/ 122658 h 24404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401415" h="2440484">
                  <a:moveTo>
                    <a:pt x="332917" y="0"/>
                  </a:moveTo>
                  <a:lnTo>
                    <a:pt x="3207137" y="0"/>
                  </a:lnTo>
                  <a:lnTo>
                    <a:pt x="3242654" y="74937"/>
                  </a:lnTo>
                  <a:cubicBezTo>
                    <a:pt x="3346386" y="322243"/>
                    <a:pt x="3401415" y="608579"/>
                    <a:pt x="3401415" y="914184"/>
                  </a:cubicBezTo>
                  <a:cubicBezTo>
                    <a:pt x="3401415" y="1109268"/>
                    <a:pt x="3346890" y="1265837"/>
                    <a:pt x="3224702" y="1421888"/>
                  </a:cubicBezTo>
                  <a:cubicBezTo>
                    <a:pt x="3096894" y="1585125"/>
                    <a:pt x="2904852" y="1735475"/>
                    <a:pt x="2701498" y="1894635"/>
                  </a:cubicBezTo>
                  <a:cubicBezTo>
                    <a:pt x="2663980" y="1923966"/>
                    <a:pt x="2625221" y="1954332"/>
                    <a:pt x="2586463" y="1985068"/>
                  </a:cubicBezTo>
                  <a:cubicBezTo>
                    <a:pt x="2239532" y="2260140"/>
                    <a:pt x="1986324" y="2440484"/>
                    <a:pt x="1641219" y="2440484"/>
                  </a:cubicBezTo>
                  <a:cubicBezTo>
                    <a:pt x="1115386" y="2440484"/>
                    <a:pt x="742984" y="2219109"/>
                    <a:pt x="396053" y="1700219"/>
                  </a:cubicBezTo>
                  <a:cubicBezTo>
                    <a:pt x="350653" y="1632303"/>
                    <a:pt x="306273" y="1570535"/>
                    <a:pt x="263354" y="1510839"/>
                  </a:cubicBezTo>
                  <a:cubicBezTo>
                    <a:pt x="85473" y="1263318"/>
                    <a:pt x="0" y="1134597"/>
                    <a:pt x="0" y="914184"/>
                  </a:cubicBezTo>
                  <a:cubicBezTo>
                    <a:pt x="0" y="695327"/>
                    <a:pt x="53576" y="479135"/>
                    <a:pt x="159122" y="271610"/>
                  </a:cubicBezTo>
                  <a:cubicBezTo>
                    <a:pt x="184943" y="220858"/>
                    <a:pt x="213538" y="171179"/>
                    <a:pt x="244841" y="122658"/>
                  </a:cubicBezTo>
                  <a:close/>
                </a:path>
              </a:pathLst>
            </a:custGeom>
            <a:noFill/>
            <a:ln w="15875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69511D06-104E-440E-8049-4CDCE4B87E96}"/>
                </a:ext>
              </a:extLst>
            </p:cNvPr>
            <p:cNvSpPr/>
            <p:nvPr/>
          </p:nvSpPr>
          <p:spPr>
            <a:xfrm>
              <a:off x="3232490" y="0"/>
              <a:ext cx="4164597" cy="2817185"/>
            </a:xfrm>
            <a:custGeom>
              <a:avLst/>
              <a:gdLst>
                <a:gd name="connsiteX0" fmla="*/ 237339 w 4130517"/>
                <a:gd name="connsiteY0" fmla="*/ 0 h 2806419"/>
                <a:gd name="connsiteX1" fmla="*/ 3997489 w 4130517"/>
                <a:gd name="connsiteY1" fmla="*/ 0 h 2806419"/>
                <a:gd name="connsiteX2" fmla="*/ 4006148 w 4130517"/>
                <a:gd name="connsiteY2" fmla="*/ 24333 h 2806419"/>
                <a:gd name="connsiteX3" fmla="*/ 4130517 w 4130517"/>
                <a:gd name="connsiteY3" fmla="*/ 887307 h 2806419"/>
                <a:gd name="connsiteX4" fmla="*/ 3915925 w 4130517"/>
                <a:gd name="connsiteY4" fmla="*/ 1525677 h 2806419"/>
                <a:gd name="connsiteX5" fmla="*/ 3280571 w 4130517"/>
                <a:gd name="connsiteY5" fmla="*/ 2120090 h 2806419"/>
                <a:gd name="connsiteX6" fmla="*/ 3140878 w 4130517"/>
                <a:gd name="connsiteY6" fmla="*/ 2233796 h 2806419"/>
                <a:gd name="connsiteX7" fmla="*/ 1993019 w 4130517"/>
                <a:gd name="connsiteY7" fmla="*/ 2806419 h 2806419"/>
                <a:gd name="connsiteX8" fmla="*/ 480948 w 4130517"/>
                <a:gd name="connsiteY8" fmla="*/ 1875638 h 2806419"/>
                <a:gd name="connsiteX9" fmla="*/ 319805 w 4130517"/>
                <a:gd name="connsiteY9" fmla="*/ 1637519 h 2806419"/>
                <a:gd name="connsiteX10" fmla="*/ 0 w 4130517"/>
                <a:gd name="connsiteY10" fmla="*/ 887307 h 2806419"/>
                <a:gd name="connsiteX11" fmla="*/ 193231 w 4130517"/>
                <a:gd name="connsiteY11" fmla="*/ 79360 h 28064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130517" h="2806419">
                  <a:moveTo>
                    <a:pt x="237339" y="0"/>
                  </a:moveTo>
                  <a:lnTo>
                    <a:pt x="3997489" y="0"/>
                  </a:lnTo>
                  <a:lnTo>
                    <a:pt x="4006148" y="24333"/>
                  </a:lnTo>
                  <a:cubicBezTo>
                    <a:pt x="4087750" y="288004"/>
                    <a:pt x="4130517" y="579903"/>
                    <a:pt x="4130517" y="887307"/>
                  </a:cubicBezTo>
                  <a:cubicBezTo>
                    <a:pt x="4130517" y="1132599"/>
                    <a:pt x="4064304" y="1329464"/>
                    <a:pt x="3915925" y="1525677"/>
                  </a:cubicBezTo>
                  <a:cubicBezTo>
                    <a:pt x="3760721" y="1730924"/>
                    <a:pt x="3527514" y="1919967"/>
                    <a:pt x="3280571" y="2120090"/>
                  </a:cubicBezTo>
                  <a:cubicBezTo>
                    <a:pt x="3235011" y="2156968"/>
                    <a:pt x="3187944" y="2195151"/>
                    <a:pt x="3140878" y="2233796"/>
                  </a:cubicBezTo>
                  <a:cubicBezTo>
                    <a:pt x="2719582" y="2579662"/>
                    <a:pt x="2412097" y="2806419"/>
                    <a:pt x="1993019" y="2806419"/>
                  </a:cubicBezTo>
                  <a:cubicBezTo>
                    <a:pt x="1354472" y="2806419"/>
                    <a:pt x="902244" y="2528070"/>
                    <a:pt x="480948" y="1875638"/>
                  </a:cubicBezTo>
                  <a:cubicBezTo>
                    <a:pt x="425816" y="1790244"/>
                    <a:pt x="371924" y="1712578"/>
                    <a:pt x="319805" y="1637519"/>
                  </a:cubicBezTo>
                  <a:cubicBezTo>
                    <a:pt x="103795" y="1326296"/>
                    <a:pt x="0" y="1164446"/>
                    <a:pt x="0" y="887307"/>
                  </a:cubicBezTo>
                  <a:cubicBezTo>
                    <a:pt x="0" y="612125"/>
                    <a:pt x="65060" y="340293"/>
                    <a:pt x="193231" y="79360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164F6B39-7B0A-4839-9F52-1FFA2044F248}"/>
                </a:ext>
              </a:extLst>
            </p:cNvPr>
            <p:cNvSpPr/>
            <p:nvPr/>
          </p:nvSpPr>
          <p:spPr>
            <a:xfrm>
              <a:off x="3124577" y="0"/>
              <a:ext cx="4389519" cy="2916937"/>
            </a:xfrm>
            <a:custGeom>
              <a:avLst/>
              <a:gdLst>
                <a:gd name="connsiteX0" fmla="*/ 208215 w 4389519"/>
                <a:gd name="connsiteY0" fmla="*/ 0 h 2916937"/>
                <a:gd name="connsiteX1" fmla="*/ 4284014 w 4389519"/>
                <a:gd name="connsiteY1" fmla="*/ 0 h 2916937"/>
                <a:gd name="connsiteX2" fmla="*/ 4335794 w 4389519"/>
                <a:gd name="connsiteY2" fmla="*/ 207911 h 2916937"/>
                <a:gd name="connsiteX3" fmla="*/ 4376420 w 4389519"/>
                <a:gd name="connsiteY3" fmla="*/ 1078865 h 2916937"/>
                <a:gd name="connsiteX4" fmla="*/ 4090147 w 4389519"/>
                <a:gd name="connsiteY4" fmla="*/ 1734728 h 2916937"/>
                <a:gd name="connsiteX5" fmla="*/ 3362552 w 4389519"/>
                <a:gd name="connsiteY5" fmla="*/ 2305097 h 2916937"/>
                <a:gd name="connsiteX6" fmla="*/ 3204152 w 4389519"/>
                <a:gd name="connsiteY6" fmla="*/ 2412521 h 2916937"/>
                <a:gd name="connsiteX7" fmla="*/ 1936072 w 4389519"/>
                <a:gd name="connsiteY7" fmla="*/ 2912360 h 2916937"/>
                <a:gd name="connsiteX8" fmla="*/ 421690 w 4389519"/>
                <a:gd name="connsiteY8" fmla="*/ 1787063 h 2916937"/>
                <a:gd name="connsiteX9" fmla="*/ 273167 w 4389519"/>
                <a:gd name="connsiteY9" fmla="*/ 1520080 h 2916937"/>
                <a:gd name="connsiteX10" fmla="*/ 4118 w 4389519"/>
                <a:gd name="connsiteY10" fmla="*/ 696338 h 2916937"/>
                <a:gd name="connsiteX11" fmla="*/ 175984 w 4389519"/>
                <a:gd name="connsiteY11" fmla="*/ 60381 h 2916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389519" h="2916937">
                  <a:moveTo>
                    <a:pt x="208215" y="0"/>
                  </a:moveTo>
                  <a:lnTo>
                    <a:pt x="4284014" y="0"/>
                  </a:lnTo>
                  <a:lnTo>
                    <a:pt x="4335794" y="207911"/>
                  </a:lnTo>
                  <a:cubicBezTo>
                    <a:pt x="4388748" y="479686"/>
                    <a:pt x="4403109" y="773803"/>
                    <a:pt x="4376420" y="1078865"/>
                  </a:cubicBezTo>
                  <a:cubicBezTo>
                    <a:pt x="4353703" y="1338514"/>
                    <a:pt x="4265383" y="1540772"/>
                    <a:pt x="4090147" y="1734728"/>
                  </a:cubicBezTo>
                  <a:cubicBezTo>
                    <a:pt x="3906850" y="1937616"/>
                    <a:pt x="3642485" y="2116128"/>
                    <a:pt x="3362552" y="2305097"/>
                  </a:cubicBezTo>
                  <a:cubicBezTo>
                    <a:pt x="3310910" y="2339914"/>
                    <a:pt x="3257553" y="2375972"/>
                    <a:pt x="3204152" y="2412521"/>
                  </a:cubicBezTo>
                  <a:cubicBezTo>
                    <a:pt x="2726165" y="2739616"/>
                    <a:pt x="2379682" y="2951171"/>
                    <a:pt x="1936072" y="2912360"/>
                  </a:cubicBezTo>
                  <a:cubicBezTo>
                    <a:pt x="1260148" y="2853224"/>
                    <a:pt x="807225" y="2516700"/>
                    <a:pt x="421690" y="1787063"/>
                  </a:cubicBezTo>
                  <a:cubicBezTo>
                    <a:pt x="371240" y="1691563"/>
                    <a:pt x="321385" y="1604361"/>
                    <a:pt x="273167" y="1520080"/>
                  </a:cubicBezTo>
                  <a:cubicBezTo>
                    <a:pt x="73334" y="1170636"/>
                    <a:pt x="-21548" y="989700"/>
                    <a:pt x="4118" y="696338"/>
                  </a:cubicBezTo>
                  <a:cubicBezTo>
                    <a:pt x="23232" y="477870"/>
                    <a:pt x="80908" y="264786"/>
                    <a:pt x="175984" y="60381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03099122-D80B-4389-A1CF-52C635217F4B}"/>
              </a:ext>
            </a:extLst>
          </p:cNvPr>
          <p:cNvGrpSpPr/>
          <p:nvPr/>
        </p:nvGrpSpPr>
        <p:grpSpPr>
          <a:xfrm>
            <a:off x="8122942" y="0"/>
            <a:ext cx="4069058" cy="3547008"/>
            <a:chOff x="8122942" y="0"/>
            <a:chExt cx="4069058" cy="3547008"/>
          </a:xfrm>
        </p:grpSpPr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CA535D59-CDAA-4AA9-84AC-A6142E857FE2}"/>
                </a:ext>
              </a:extLst>
            </p:cNvPr>
            <p:cNvSpPr/>
            <p:nvPr/>
          </p:nvSpPr>
          <p:spPr>
            <a:xfrm>
              <a:off x="8122942" y="0"/>
              <a:ext cx="4069058" cy="3547008"/>
            </a:xfrm>
            <a:custGeom>
              <a:avLst/>
              <a:gdLst>
                <a:gd name="connsiteX0" fmla="*/ 305212 w 4069058"/>
                <a:gd name="connsiteY0" fmla="*/ 0 h 3547008"/>
                <a:gd name="connsiteX1" fmla="*/ 4069058 w 4069058"/>
                <a:gd name="connsiteY1" fmla="*/ 0 h 3547008"/>
                <a:gd name="connsiteX2" fmla="*/ 4069058 w 4069058"/>
                <a:gd name="connsiteY2" fmla="*/ 2865785 h 3547008"/>
                <a:gd name="connsiteX3" fmla="*/ 3996814 w 4069058"/>
                <a:gd name="connsiteY3" fmla="*/ 2947457 h 3547008"/>
                <a:gd name="connsiteX4" fmla="*/ 2732780 w 4069058"/>
                <a:gd name="connsiteY4" fmla="*/ 3541640 h 3547008"/>
                <a:gd name="connsiteX5" fmla="*/ 1317550 w 4069058"/>
                <a:gd name="connsiteY5" fmla="*/ 3015110 h 3547008"/>
                <a:gd name="connsiteX6" fmla="*/ 1140977 w 4069058"/>
                <a:gd name="connsiteY6" fmla="*/ 2901419 h 3547008"/>
                <a:gd name="connsiteX7" fmla="*/ 330269 w 4069058"/>
                <a:gd name="connsiteY7" fmla="*/ 2297252 h 3547008"/>
                <a:gd name="connsiteX8" fmla="*/ 13299 w 4069058"/>
                <a:gd name="connsiteY8" fmla="*/ 1599966 h 3547008"/>
                <a:gd name="connsiteX9" fmla="*/ 217457 w 4069058"/>
                <a:gd name="connsiteY9" fmla="*/ 178659 h 3547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069058" h="3547008">
                  <a:moveTo>
                    <a:pt x="305212" y="0"/>
                  </a:moveTo>
                  <a:lnTo>
                    <a:pt x="4069058" y="0"/>
                  </a:lnTo>
                  <a:lnTo>
                    <a:pt x="4069058" y="2865785"/>
                  </a:lnTo>
                  <a:lnTo>
                    <a:pt x="3996814" y="2947457"/>
                  </a:lnTo>
                  <a:cubicBezTo>
                    <a:pt x="3654887" y="3311545"/>
                    <a:pt x="3252443" y="3496175"/>
                    <a:pt x="2732780" y="3541640"/>
                  </a:cubicBezTo>
                  <a:cubicBezTo>
                    <a:pt x="2236701" y="3585041"/>
                    <a:pt x="1850359" y="3361306"/>
                    <a:pt x="1317550" y="3015110"/>
                  </a:cubicBezTo>
                  <a:cubicBezTo>
                    <a:pt x="1258026" y="2976425"/>
                    <a:pt x="1198546" y="2938265"/>
                    <a:pt x="1140977" y="2901419"/>
                  </a:cubicBezTo>
                  <a:cubicBezTo>
                    <a:pt x="828927" y="2701433"/>
                    <a:pt x="534230" y="2512513"/>
                    <a:pt x="330269" y="2297252"/>
                  </a:cubicBezTo>
                  <a:cubicBezTo>
                    <a:pt x="135278" y="2091465"/>
                    <a:pt x="37487" y="1876435"/>
                    <a:pt x="13299" y="1599966"/>
                  </a:cubicBezTo>
                  <a:cubicBezTo>
                    <a:pt x="-32170" y="1080250"/>
                    <a:pt x="39709" y="589889"/>
                    <a:pt x="217457" y="178659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CD6948CC-6D51-4092-887C-B0664DC102C7}"/>
                </a:ext>
              </a:extLst>
            </p:cNvPr>
            <p:cNvSpPr/>
            <p:nvPr/>
          </p:nvSpPr>
          <p:spPr>
            <a:xfrm flipH="1">
              <a:off x="8319994" y="0"/>
              <a:ext cx="3872006" cy="3321595"/>
            </a:xfrm>
            <a:custGeom>
              <a:avLst/>
              <a:gdLst>
                <a:gd name="connsiteX0" fmla="*/ 3466434 w 3872006"/>
                <a:gd name="connsiteY0" fmla="*/ 0 h 3321595"/>
                <a:gd name="connsiteX1" fmla="*/ 65800 w 3872006"/>
                <a:gd name="connsiteY1" fmla="*/ 0 h 3321595"/>
                <a:gd name="connsiteX2" fmla="*/ 0 w 3872006"/>
                <a:gd name="connsiteY2" fmla="*/ 59511 h 3321595"/>
                <a:gd name="connsiteX3" fmla="*/ 0 w 3872006"/>
                <a:gd name="connsiteY3" fmla="*/ 2518435 h 3321595"/>
                <a:gd name="connsiteX4" fmla="*/ 80122 w 3872006"/>
                <a:gd name="connsiteY4" fmla="*/ 2618704 h 3321595"/>
                <a:gd name="connsiteX5" fmla="*/ 1549501 w 3872006"/>
                <a:gd name="connsiteY5" fmla="*/ 3321595 h 3321595"/>
                <a:gd name="connsiteX6" fmla="*/ 2796711 w 3872006"/>
                <a:gd name="connsiteY6" fmla="*/ 2749441 h 3321595"/>
                <a:gd name="connsiteX7" fmla="*/ 2948494 w 3872006"/>
                <a:gd name="connsiteY7" fmla="*/ 2635829 h 3321595"/>
                <a:gd name="connsiteX8" fmla="*/ 3638840 w 3872006"/>
                <a:gd name="connsiteY8" fmla="*/ 2041901 h 3321595"/>
                <a:gd name="connsiteX9" fmla="*/ 3872006 w 3872006"/>
                <a:gd name="connsiteY9" fmla="*/ 1404055 h 3321595"/>
                <a:gd name="connsiteX10" fmla="*/ 3467973 w 3872006"/>
                <a:gd name="connsiteY10" fmla="*/ 1974 h 33215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872006" h="3321595">
                  <a:moveTo>
                    <a:pt x="3466434" y="0"/>
                  </a:moveTo>
                  <a:lnTo>
                    <a:pt x="65800" y="0"/>
                  </a:lnTo>
                  <a:lnTo>
                    <a:pt x="0" y="59511"/>
                  </a:lnTo>
                  <a:lnTo>
                    <a:pt x="0" y="2518435"/>
                  </a:lnTo>
                  <a:lnTo>
                    <a:pt x="80122" y="2618704"/>
                  </a:lnTo>
                  <a:cubicBezTo>
                    <a:pt x="490323" y="3108658"/>
                    <a:pt x="942414" y="3321595"/>
                    <a:pt x="1549501" y="3321595"/>
                  </a:cubicBezTo>
                  <a:cubicBezTo>
                    <a:pt x="2004852" y="3321595"/>
                    <a:pt x="2338950" y="3095023"/>
                    <a:pt x="2796711" y="2749441"/>
                  </a:cubicBezTo>
                  <a:cubicBezTo>
                    <a:pt x="2847850" y="2710827"/>
                    <a:pt x="2898991" y="2672676"/>
                    <a:pt x="2948494" y="2635829"/>
                  </a:cubicBezTo>
                  <a:cubicBezTo>
                    <a:pt x="3216812" y="2435869"/>
                    <a:pt x="3470203" y="2246981"/>
                    <a:pt x="3638840" y="2041901"/>
                  </a:cubicBezTo>
                  <a:cubicBezTo>
                    <a:pt x="3800062" y="1845849"/>
                    <a:pt x="3872006" y="1649145"/>
                    <a:pt x="3872006" y="1404055"/>
                  </a:cubicBezTo>
                  <a:cubicBezTo>
                    <a:pt x="3872006" y="866538"/>
                    <a:pt x="3729694" y="376466"/>
                    <a:pt x="3467973" y="1974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F5F9FD94-99CC-42AD-8E66-CF99E8FD5A94}"/>
                </a:ext>
              </a:extLst>
            </p:cNvPr>
            <p:cNvSpPr/>
            <p:nvPr/>
          </p:nvSpPr>
          <p:spPr>
            <a:xfrm flipH="1">
              <a:off x="8729240" y="9274"/>
              <a:ext cx="3462454" cy="3010961"/>
            </a:xfrm>
            <a:custGeom>
              <a:avLst/>
              <a:gdLst>
                <a:gd name="connsiteX0" fmla="*/ 2953507 w 3462454"/>
                <a:gd name="connsiteY0" fmla="*/ 0 h 3010961"/>
                <a:gd name="connsiteX1" fmla="*/ 477652 w 3462454"/>
                <a:gd name="connsiteY1" fmla="*/ 0 h 3010961"/>
                <a:gd name="connsiteX2" fmla="*/ 327396 w 3462454"/>
                <a:gd name="connsiteY2" fmla="*/ 113681 h 3010961"/>
                <a:gd name="connsiteX3" fmla="*/ 46554 w 3462454"/>
                <a:gd name="connsiteY3" fmla="*/ 391785 h 3010961"/>
                <a:gd name="connsiteX4" fmla="*/ 0 w 3462454"/>
                <a:gd name="connsiteY4" fmla="*/ 453516 h 3010961"/>
                <a:gd name="connsiteX5" fmla="*/ 0 w 3462454"/>
                <a:gd name="connsiteY5" fmla="*/ 2083461 h 3010961"/>
                <a:gd name="connsiteX6" fmla="*/ 26382 w 3462454"/>
                <a:gd name="connsiteY6" fmla="*/ 2118637 h 3010961"/>
                <a:gd name="connsiteX7" fmla="*/ 101620 w 3462454"/>
                <a:gd name="connsiteY7" fmla="*/ 2222744 h 3010961"/>
                <a:gd name="connsiteX8" fmla="*/ 1494064 w 3462454"/>
                <a:gd name="connsiteY8" fmla="*/ 3010961 h 3010961"/>
                <a:gd name="connsiteX9" fmla="*/ 2551110 w 3462454"/>
                <a:gd name="connsiteY9" fmla="*/ 2526044 h 3010961"/>
                <a:gd name="connsiteX10" fmla="*/ 2679751 w 3462454"/>
                <a:gd name="connsiteY10" fmla="*/ 2429754 h 3010961"/>
                <a:gd name="connsiteX11" fmla="*/ 3264840 w 3462454"/>
                <a:gd name="connsiteY11" fmla="*/ 1926383 h 3010961"/>
                <a:gd name="connsiteX12" fmla="*/ 3462454 w 3462454"/>
                <a:gd name="connsiteY12" fmla="*/ 1385790 h 3010961"/>
                <a:gd name="connsiteX13" fmla="*/ 3018820 w 3462454"/>
                <a:gd name="connsiteY13" fmla="*/ 67626 h 30109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462454" h="3010961">
                  <a:moveTo>
                    <a:pt x="2953507" y="0"/>
                  </a:moveTo>
                  <a:lnTo>
                    <a:pt x="477652" y="0"/>
                  </a:lnTo>
                  <a:lnTo>
                    <a:pt x="327396" y="113681"/>
                  </a:lnTo>
                  <a:cubicBezTo>
                    <a:pt x="222344" y="200626"/>
                    <a:pt x="128536" y="293564"/>
                    <a:pt x="46554" y="391785"/>
                  </a:cubicBezTo>
                  <a:lnTo>
                    <a:pt x="0" y="453516"/>
                  </a:lnTo>
                  <a:lnTo>
                    <a:pt x="0" y="2083461"/>
                  </a:lnTo>
                  <a:lnTo>
                    <a:pt x="26382" y="2118637"/>
                  </a:lnTo>
                  <a:cubicBezTo>
                    <a:pt x="51135" y="2152065"/>
                    <a:pt x="76235" y="2186586"/>
                    <a:pt x="101620" y="2222744"/>
                  </a:cubicBezTo>
                  <a:cubicBezTo>
                    <a:pt x="489585" y="2775245"/>
                    <a:pt x="906035" y="3010961"/>
                    <a:pt x="1494064" y="3010961"/>
                  </a:cubicBezTo>
                  <a:cubicBezTo>
                    <a:pt x="1879987" y="3010961"/>
                    <a:pt x="2163144" y="2818935"/>
                    <a:pt x="2551110" y="2526044"/>
                  </a:cubicBezTo>
                  <a:cubicBezTo>
                    <a:pt x="2594452" y="2493317"/>
                    <a:pt x="2637795" y="2460984"/>
                    <a:pt x="2679751" y="2429754"/>
                  </a:cubicBezTo>
                  <a:cubicBezTo>
                    <a:pt x="2907158" y="2260282"/>
                    <a:pt x="3121914" y="2100194"/>
                    <a:pt x="3264840" y="1926383"/>
                  </a:cubicBezTo>
                  <a:cubicBezTo>
                    <a:pt x="3401480" y="1760224"/>
                    <a:pt x="3462454" y="1593511"/>
                    <a:pt x="3462454" y="1385790"/>
                  </a:cubicBezTo>
                  <a:cubicBezTo>
                    <a:pt x="3462454" y="865148"/>
                    <a:pt x="3304918" y="397028"/>
                    <a:pt x="3018820" y="67626"/>
                  </a:cubicBezTo>
                  <a:close/>
                </a:path>
              </a:pathLst>
            </a:custGeom>
            <a:noFill/>
            <a:ln w="15875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F47D3E70-A759-410D-B5DB-855218E138C3}"/>
                </a:ext>
              </a:extLst>
            </p:cNvPr>
            <p:cNvSpPr/>
            <p:nvPr/>
          </p:nvSpPr>
          <p:spPr>
            <a:xfrm flipH="1">
              <a:off x="8243247" y="9274"/>
              <a:ext cx="3948447" cy="3411460"/>
            </a:xfrm>
            <a:custGeom>
              <a:avLst/>
              <a:gdLst>
                <a:gd name="connsiteX0" fmla="*/ 3564894 w 3904481"/>
                <a:gd name="connsiteY0" fmla="*/ 0 h 3411460"/>
                <a:gd name="connsiteX1" fmla="*/ 0 w 3904481"/>
                <a:gd name="connsiteY1" fmla="*/ 0 h 3411460"/>
                <a:gd name="connsiteX2" fmla="*/ 0 w 3904481"/>
                <a:gd name="connsiteY2" fmla="*/ 2659993 h 3411460"/>
                <a:gd name="connsiteX3" fmla="*/ 1876 w 3904481"/>
                <a:gd name="connsiteY3" fmla="*/ 2662425 h 3411460"/>
                <a:gd name="connsiteX4" fmla="*/ 1514161 w 3904481"/>
                <a:gd name="connsiteY4" fmla="*/ 3411460 h 3411460"/>
                <a:gd name="connsiteX5" fmla="*/ 2797788 w 3904481"/>
                <a:gd name="connsiteY5" fmla="*/ 2801744 h 3411460"/>
                <a:gd name="connsiteX6" fmla="*/ 2954004 w 3904481"/>
                <a:gd name="connsiteY6" fmla="*/ 2680673 h 3411460"/>
                <a:gd name="connsiteX7" fmla="*/ 3664508 w 3904481"/>
                <a:gd name="connsiteY7" fmla="*/ 2047754 h 3411460"/>
                <a:gd name="connsiteX8" fmla="*/ 3904481 w 3904481"/>
                <a:gd name="connsiteY8" fmla="*/ 1368033 h 3411460"/>
                <a:gd name="connsiteX9" fmla="*/ 3596499 w 3904481"/>
                <a:gd name="connsiteY9" fmla="*/ 52268 h 34114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904481" h="3411460">
                  <a:moveTo>
                    <a:pt x="3564894" y="0"/>
                  </a:moveTo>
                  <a:lnTo>
                    <a:pt x="0" y="0"/>
                  </a:lnTo>
                  <a:lnTo>
                    <a:pt x="0" y="2659993"/>
                  </a:lnTo>
                  <a:lnTo>
                    <a:pt x="1876" y="2662425"/>
                  </a:lnTo>
                  <a:cubicBezTo>
                    <a:pt x="424055" y="3184544"/>
                    <a:pt x="889346" y="3411460"/>
                    <a:pt x="1514161" y="3411460"/>
                  </a:cubicBezTo>
                  <a:cubicBezTo>
                    <a:pt x="1982808" y="3411460"/>
                    <a:pt x="2326661" y="3170014"/>
                    <a:pt x="2797788" y="2801744"/>
                  </a:cubicBezTo>
                  <a:cubicBezTo>
                    <a:pt x="2850420" y="2760595"/>
                    <a:pt x="2903054" y="2719940"/>
                    <a:pt x="2954004" y="2680673"/>
                  </a:cubicBezTo>
                  <a:cubicBezTo>
                    <a:pt x="3230156" y="2467586"/>
                    <a:pt x="3490946" y="2266297"/>
                    <a:pt x="3664508" y="2047754"/>
                  </a:cubicBezTo>
                  <a:cubicBezTo>
                    <a:pt x="3830437" y="1838832"/>
                    <a:pt x="3904481" y="1629214"/>
                    <a:pt x="3904481" y="1368033"/>
                  </a:cubicBezTo>
                  <a:cubicBezTo>
                    <a:pt x="3904481" y="877057"/>
                    <a:pt x="3796872" y="423228"/>
                    <a:pt x="3596499" y="52268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90302A25-2D4F-4AD5-B0E9-C12184C3599E}"/>
              </a:ext>
            </a:extLst>
          </p:cNvPr>
          <p:cNvGrpSpPr/>
          <p:nvPr/>
        </p:nvGrpSpPr>
        <p:grpSpPr>
          <a:xfrm>
            <a:off x="-1" y="1355238"/>
            <a:ext cx="4381339" cy="5510713"/>
            <a:chOff x="0" y="1347287"/>
            <a:chExt cx="4259808" cy="5510713"/>
          </a:xfrm>
        </p:grpSpPr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E227AF03-773A-4B1E-8FED-67198038E60D}"/>
                </a:ext>
              </a:extLst>
            </p:cNvPr>
            <p:cNvSpPr/>
            <p:nvPr/>
          </p:nvSpPr>
          <p:spPr>
            <a:xfrm>
              <a:off x="0" y="1676545"/>
              <a:ext cx="4174269" cy="5181455"/>
            </a:xfrm>
            <a:custGeom>
              <a:avLst/>
              <a:gdLst>
                <a:gd name="connsiteX0" fmla="*/ 1155130 w 4174269"/>
                <a:gd name="connsiteY0" fmla="*/ 990 h 5181455"/>
                <a:gd name="connsiteX1" fmla="*/ 2396955 w 4174269"/>
                <a:gd name="connsiteY1" fmla="*/ 367328 h 5181455"/>
                <a:gd name="connsiteX2" fmla="*/ 3827960 w 4174269"/>
                <a:gd name="connsiteY2" fmla="*/ 4749328 h 5181455"/>
                <a:gd name="connsiteX3" fmla="*/ 3561502 w 4174269"/>
                <a:gd name="connsiteY3" fmla="*/ 5090948 h 5181455"/>
                <a:gd name="connsiteX4" fmla="*/ 3452726 w 4174269"/>
                <a:gd name="connsiteY4" fmla="*/ 5181455 h 5181455"/>
                <a:gd name="connsiteX5" fmla="*/ 0 w 4174269"/>
                <a:gd name="connsiteY5" fmla="*/ 5181455 h 5181455"/>
                <a:gd name="connsiteX6" fmla="*/ 0 w 4174269"/>
                <a:gd name="connsiteY6" fmla="*/ 251605 h 5181455"/>
                <a:gd name="connsiteX7" fmla="*/ 157396 w 4174269"/>
                <a:gd name="connsiteY7" fmla="*/ 182600 h 5181455"/>
                <a:gd name="connsiteX8" fmla="*/ 1155130 w 4174269"/>
                <a:gd name="connsiteY8" fmla="*/ 990 h 51814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174269" h="5181455">
                  <a:moveTo>
                    <a:pt x="1155130" y="990"/>
                  </a:moveTo>
                  <a:cubicBezTo>
                    <a:pt x="1564667" y="12730"/>
                    <a:pt x="1984593" y="129250"/>
                    <a:pt x="2396955" y="367328"/>
                  </a:cubicBezTo>
                  <a:cubicBezTo>
                    <a:pt x="3871760" y="1218807"/>
                    <a:pt x="4678347" y="3276416"/>
                    <a:pt x="3827960" y="4749328"/>
                  </a:cubicBezTo>
                  <a:cubicBezTo>
                    <a:pt x="3748235" y="4887417"/>
                    <a:pt x="3658928" y="4998272"/>
                    <a:pt x="3561502" y="5090948"/>
                  </a:cubicBezTo>
                  <a:lnTo>
                    <a:pt x="3452726" y="5181455"/>
                  </a:lnTo>
                  <a:lnTo>
                    <a:pt x="0" y="5181455"/>
                  </a:lnTo>
                  <a:lnTo>
                    <a:pt x="0" y="251605"/>
                  </a:lnTo>
                  <a:lnTo>
                    <a:pt x="157396" y="182600"/>
                  </a:lnTo>
                  <a:cubicBezTo>
                    <a:pt x="475610" y="54980"/>
                    <a:pt x="811718" y="-8854"/>
                    <a:pt x="1155130" y="990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D6FE8FAD-8A4A-49E1-AFAF-A074482295A9}"/>
                </a:ext>
              </a:extLst>
            </p:cNvPr>
            <p:cNvSpPr/>
            <p:nvPr/>
          </p:nvSpPr>
          <p:spPr>
            <a:xfrm>
              <a:off x="0" y="1347287"/>
              <a:ext cx="4259808" cy="5510713"/>
            </a:xfrm>
            <a:custGeom>
              <a:avLst/>
              <a:gdLst>
                <a:gd name="connsiteX0" fmla="*/ 948905 w 4259808"/>
                <a:gd name="connsiteY0" fmla="*/ 1556 h 5510713"/>
                <a:gd name="connsiteX1" fmla="*/ 2304106 w 4259808"/>
                <a:gd name="connsiteY1" fmla="*/ 405867 h 5510713"/>
                <a:gd name="connsiteX2" fmla="*/ 3890982 w 4259808"/>
                <a:gd name="connsiteY2" fmla="*/ 5156588 h 5510713"/>
                <a:gd name="connsiteX3" fmla="*/ 3680329 w 4259808"/>
                <a:gd name="connsiteY3" fmla="*/ 5445948 h 5510713"/>
                <a:gd name="connsiteX4" fmla="*/ 3616504 w 4259808"/>
                <a:gd name="connsiteY4" fmla="*/ 5510713 h 5510713"/>
                <a:gd name="connsiteX5" fmla="*/ 0 w 4259808"/>
                <a:gd name="connsiteY5" fmla="*/ 5510713 h 5510713"/>
                <a:gd name="connsiteX6" fmla="*/ 0 w 4259808"/>
                <a:gd name="connsiteY6" fmla="*/ 144797 h 5510713"/>
                <a:gd name="connsiteX7" fmla="*/ 164164 w 4259808"/>
                <a:gd name="connsiteY7" fmla="*/ 92266 h 5510713"/>
                <a:gd name="connsiteX8" fmla="*/ 948905 w 4259808"/>
                <a:gd name="connsiteY8" fmla="*/ 1556 h 55107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259808" h="5510713">
                  <a:moveTo>
                    <a:pt x="948905" y="1556"/>
                  </a:moveTo>
                  <a:cubicBezTo>
                    <a:pt x="1395136" y="16867"/>
                    <a:pt x="1853354" y="145625"/>
                    <a:pt x="2304106" y="405867"/>
                  </a:cubicBezTo>
                  <a:cubicBezTo>
                    <a:pt x="3916211" y="1336616"/>
                    <a:pt x="4808028" y="3568218"/>
                    <a:pt x="3890982" y="5156588"/>
                  </a:cubicBezTo>
                  <a:cubicBezTo>
                    <a:pt x="3826502" y="5268272"/>
                    <a:pt x="3756052" y="5363347"/>
                    <a:pt x="3680329" y="5445948"/>
                  </a:cubicBezTo>
                  <a:lnTo>
                    <a:pt x="3616504" y="5510713"/>
                  </a:lnTo>
                  <a:lnTo>
                    <a:pt x="0" y="5510713"/>
                  </a:lnTo>
                  <a:lnTo>
                    <a:pt x="0" y="144797"/>
                  </a:lnTo>
                  <a:lnTo>
                    <a:pt x="164164" y="92266"/>
                  </a:lnTo>
                  <a:cubicBezTo>
                    <a:pt x="418657" y="23914"/>
                    <a:pt x="681631" y="-7614"/>
                    <a:pt x="948905" y="1556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0A7C4DFB-FDFD-4F28-8B00-287EB75C79EB}"/>
                </a:ext>
              </a:extLst>
            </p:cNvPr>
            <p:cNvSpPr/>
            <p:nvPr/>
          </p:nvSpPr>
          <p:spPr>
            <a:xfrm>
              <a:off x="0" y="1592806"/>
              <a:ext cx="4029221" cy="5265194"/>
            </a:xfrm>
            <a:custGeom>
              <a:avLst/>
              <a:gdLst>
                <a:gd name="connsiteX0" fmla="*/ 812878 w 4029221"/>
                <a:gd name="connsiteY0" fmla="*/ 840 h 5265194"/>
                <a:gd name="connsiteX1" fmla="*/ 960980 w 4029221"/>
                <a:gd name="connsiteY1" fmla="*/ 1442 h 5265194"/>
                <a:gd name="connsiteX2" fmla="*/ 2216856 w 4029221"/>
                <a:gd name="connsiteY2" fmla="*/ 376120 h 5265194"/>
                <a:gd name="connsiteX3" fmla="*/ 3687427 w 4029221"/>
                <a:gd name="connsiteY3" fmla="*/ 4778650 h 5265194"/>
                <a:gd name="connsiteX4" fmla="*/ 3267677 w 4029221"/>
                <a:gd name="connsiteY4" fmla="*/ 5245601 h 5265194"/>
                <a:gd name="connsiteX5" fmla="*/ 3237167 w 4029221"/>
                <a:gd name="connsiteY5" fmla="*/ 5265194 h 5265194"/>
                <a:gd name="connsiteX6" fmla="*/ 0 w 4029221"/>
                <a:gd name="connsiteY6" fmla="*/ 5265194 h 5265194"/>
                <a:gd name="connsiteX7" fmla="*/ 0 w 4029221"/>
                <a:gd name="connsiteY7" fmla="*/ 162790 h 5265194"/>
                <a:gd name="connsiteX8" fmla="*/ 58408 w 4029221"/>
                <a:gd name="connsiteY8" fmla="*/ 139352 h 5265194"/>
                <a:gd name="connsiteX9" fmla="*/ 812878 w 4029221"/>
                <a:gd name="connsiteY9" fmla="*/ 840 h 52651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029221" h="5265194">
                  <a:moveTo>
                    <a:pt x="812878" y="840"/>
                  </a:moveTo>
                  <a:cubicBezTo>
                    <a:pt x="862065" y="-449"/>
                    <a:pt x="911443" y="-258"/>
                    <a:pt x="960980" y="1442"/>
                  </a:cubicBezTo>
                  <a:cubicBezTo>
                    <a:pt x="1374507" y="15631"/>
                    <a:pt x="1799140" y="134952"/>
                    <a:pt x="2216856" y="376120"/>
                  </a:cubicBezTo>
                  <a:cubicBezTo>
                    <a:pt x="3710806" y="1238652"/>
                    <a:pt x="4537261" y="3306696"/>
                    <a:pt x="3687427" y="4778650"/>
                  </a:cubicBezTo>
                  <a:cubicBezTo>
                    <a:pt x="3567917" y="4985647"/>
                    <a:pt x="3426282" y="5131074"/>
                    <a:pt x="3267677" y="5245601"/>
                  </a:cubicBezTo>
                  <a:lnTo>
                    <a:pt x="3237167" y="5265194"/>
                  </a:lnTo>
                  <a:lnTo>
                    <a:pt x="0" y="5265194"/>
                  </a:lnTo>
                  <a:lnTo>
                    <a:pt x="0" y="162790"/>
                  </a:lnTo>
                  <a:lnTo>
                    <a:pt x="58408" y="139352"/>
                  </a:lnTo>
                  <a:cubicBezTo>
                    <a:pt x="301661" y="55163"/>
                    <a:pt x="554646" y="7607"/>
                    <a:pt x="812878" y="840"/>
                  </a:cubicBezTo>
                  <a:close/>
                </a:path>
              </a:pathLst>
            </a:custGeom>
            <a:noFill/>
            <a:ln w="19050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B6E867DF-0B62-429A-A554-CBE585048439}"/>
                </a:ext>
              </a:extLst>
            </p:cNvPr>
            <p:cNvSpPr/>
            <p:nvPr/>
          </p:nvSpPr>
          <p:spPr>
            <a:xfrm>
              <a:off x="0" y="2147333"/>
              <a:ext cx="3702048" cy="4710667"/>
            </a:xfrm>
            <a:custGeom>
              <a:avLst/>
              <a:gdLst>
                <a:gd name="connsiteX0" fmla="*/ 1057511 w 3702048"/>
                <a:gd name="connsiteY0" fmla="*/ 1243 h 4710667"/>
                <a:gd name="connsiteX1" fmla="*/ 2139959 w 3702048"/>
                <a:gd name="connsiteY1" fmla="*/ 324180 h 4710667"/>
                <a:gd name="connsiteX2" fmla="*/ 3407455 w 3702048"/>
                <a:gd name="connsiteY2" fmla="*/ 4118750 h 4710667"/>
                <a:gd name="connsiteX3" fmla="*/ 2754080 w 3702048"/>
                <a:gd name="connsiteY3" fmla="*/ 4690965 h 4710667"/>
                <a:gd name="connsiteX4" fmla="*/ 2711405 w 3702048"/>
                <a:gd name="connsiteY4" fmla="*/ 4710667 h 4710667"/>
                <a:gd name="connsiteX5" fmla="*/ 0 w 3702048"/>
                <a:gd name="connsiteY5" fmla="*/ 4710667 h 4710667"/>
                <a:gd name="connsiteX6" fmla="*/ 0 w 3702048"/>
                <a:gd name="connsiteY6" fmla="*/ 239601 h 4710667"/>
                <a:gd name="connsiteX7" fmla="*/ 72857 w 3702048"/>
                <a:gd name="connsiteY7" fmla="*/ 203063 h 4710667"/>
                <a:gd name="connsiteX8" fmla="*/ 1057511 w 3702048"/>
                <a:gd name="connsiteY8" fmla="*/ 1243 h 4710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702048" h="4710667">
                  <a:moveTo>
                    <a:pt x="1057511" y="1243"/>
                  </a:moveTo>
                  <a:cubicBezTo>
                    <a:pt x="1413932" y="13473"/>
                    <a:pt x="1779927" y="116316"/>
                    <a:pt x="2139959" y="324180"/>
                  </a:cubicBezTo>
                  <a:cubicBezTo>
                    <a:pt x="3427605" y="1067603"/>
                    <a:pt x="4139931" y="2850064"/>
                    <a:pt x="3407455" y="4118750"/>
                  </a:cubicBezTo>
                  <a:cubicBezTo>
                    <a:pt x="3235777" y="4416105"/>
                    <a:pt x="3011128" y="4566048"/>
                    <a:pt x="2754080" y="4690965"/>
                  </a:cubicBezTo>
                  <a:lnTo>
                    <a:pt x="2711405" y="4710667"/>
                  </a:lnTo>
                  <a:lnTo>
                    <a:pt x="0" y="4710667"/>
                  </a:lnTo>
                  <a:lnTo>
                    <a:pt x="0" y="239601"/>
                  </a:lnTo>
                  <a:lnTo>
                    <a:pt x="72857" y="203063"/>
                  </a:lnTo>
                  <a:cubicBezTo>
                    <a:pt x="383165" y="61024"/>
                    <a:pt x="715942" y="-10476"/>
                    <a:pt x="1057511" y="1243"/>
                  </a:cubicBezTo>
                  <a:close/>
                </a:path>
              </a:pathLst>
            </a:custGeom>
            <a:noFill/>
            <a:ln w="15875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54296" y="3420734"/>
            <a:ext cx="6665976" cy="2129674"/>
          </a:xfrm>
        </p:spPr>
        <p:txBody>
          <a:bodyPr anchor="b">
            <a:noAutofit/>
          </a:bodyPr>
          <a:lstStyle>
            <a:lvl1pPr algn="l">
              <a:lnSpc>
                <a:spcPct val="110000"/>
              </a:lnSpc>
              <a:defRPr sz="480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Footer Placeholder 22">
            <a:extLst>
              <a:ext uri="{FF2B5EF4-FFF2-40B4-BE49-F238E27FC236}">
                <a16:creationId xmlns:a16="http://schemas.microsoft.com/office/drawing/2014/main" id="{E197B67B-BA44-4D2A-B31D-35A89323C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54296" y="6170490"/>
            <a:ext cx="5713314" cy="457200"/>
          </a:xfrm>
        </p:spPr>
        <p:txBody>
          <a:bodyPr/>
          <a:lstStyle/>
          <a:p>
            <a:r>
              <a:rPr lang="fr-FR"/>
              <a:t>© asbl SOS Burnout Belgique      </a:t>
            </a:r>
            <a:endParaRPr lang="en-US" dirty="0"/>
          </a:p>
        </p:txBody>
      </p:sp>
      <p:sp>
        <p:nvSpPr>
          <p:cNvPr id="27" name="Slide Number Placeholder 26">
            <a:extLst>
              <a:ext uri="{FF2B5EF4-FFF2-40B4-BE49-F238E27FC236}">
                <a16:creationId xmlns:a16="http://schemas.microsoft.com/office/drawing/2014/main" id="{1D718595-24D3-4517-A62E-C1F493407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‹N°›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54295" y="5550408"/>
            <a:ext cx="6665975" cy="512064"/>
          </a:xfrm>
        </p:spPr>
        <p:txBody>
          <a:bodyPr>
            <a:normAutofit/>
          </a:bodyPr>
          <a:lstStyle>
            <a:lvl1pPr marL="0" indent="0" algn="l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Date Placeholder 17">
            <a:extLst>
              <a:ext uri="{FF2B5EF4-FFF2-40B4-BE49-F238E27FC236}">
                <a16:creationId xmlns:a16="http://schemas.microsoft.com/office/drawing/2014/main" id="{3C6217BB-A228-414D-92D9-E1D1EFEB8BE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40080" y="6170491"/>
            <a:ext cx="2840083" cy="457200"/>
          </a:xfrm>
        </p:spPr>
        <p:txBody>
          <a:bodyPr/>
          <a:lstStyle>
            <a:lvl1pPr algn="l">
              <a:defRPr/>
            </a:lvl1pPr>
          </a:lstStyle>
          <a:p>
            <a:fld id="{C8AC4408-ADD9-4C45-895A-2FC184951379}" type="datetime7">
              <a:rPr lang="fr-BE" smtClean="0"/>
              <a:t>nov.-23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4412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20240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30290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C1D6427-F07F-4D50-B151-455100AF7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9E451-7F36-4E6B-8199-157FDA179AB8}" type="datetime7">
              <a:rPr lang="fr-BE" smtClean="0"/>
              <a:t>nov.-23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79EFBB2-C5E0-4D57-AB1D-3AA907ECF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© asbl SOS Burnout Belgique      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7AE6B7E1-F60B-4D08-9052-423D6FBFA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460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0241" y="2456408"/>
            <a:ext cx="4160520" cy="823912"/>
          </a:xfrm>
        </p:spPr>
        <p:txBody>
          <a:bodyPr anchor="b">
            <a:normAutofit/>
          </a:bodyPr>
          <a:lstStyle>
            <a:lvl1pPr marL="0" indent="0">
              <a:lnSpc>
                <a:spcPct val="130000"/>
              </a:lnSpc>
              <a:buNone/>
              <a:defRPr sz="1800" b="1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20241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30290" y="2456408"/>
            <a:ext cx="4160520" cy="823912"/>
          </a:xfrm>
        </p:spPr>
        <p:txBody>
          <a:bodyPr anchor="b">
            <a:normAutofit/>
          </a:bodyPr>
          <a:lstStyle>
            <a:lvl1pPr marL="0" indent="0">
              <a:lnSpc>
                <a:spcPct val="99000"/>
              </a:lnSpc>
              <a:buNone/>
              <a:defRPr lang="en-US" sz="1800" b="1" kern="1200" cap="all" spc="150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30000"/>
              </a:lnSpc>
              <a:spcBef>
                <a:spcPts val="930"/>
              </a:spcBef>
              <a:buFont typeface="Corbel" panose="020B0503020204020204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30290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3771BF97-4D2A-43A4-8CDC-2250017EB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59CCE-0C6F-47D5-BF13-8C47879DB8FB}" type="datetime7">
              <a:rPr lang="fr-BE" smtClean="0"/>
              <a:t>nov.-23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6020661A-DA07-4679-9226-945B5DD248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© asbl SOS Burnout Belgique      </a:t>
            </a:r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EEFCE38B-E087-4988-BC3A-FE3B55E70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‹N°›</a:t>
            </a:fld>
            <a:endParaRPr lang="en-US" dirty="0"/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D3BC439C-E995-4E1F-8DE9-75C32785E0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46586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F30096C-3491-4EF2-ABB2-D57F3F4B5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49BCB-45EA-4D8B-A6AE-B8F8BD6FE076}" type="datetime7">
              <a:rPr lang="fr-BE" smtClean="0"/>
              <a:t>nov.-23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79DA3A85-7147-4F32-944A-B079AF514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© asbl SOS Burnout Belgique      </a:t>
            </a:r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EEDDF50D-95C0-4DA2-BBC6-41774FAC14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4599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9BEFCA-6D6F-4F26-823F-C86CA694B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303A2-0182-4F10-8C17-F5FC2722DB27}" type="datetime7">
              <a:rPr lang="fr-BE" smtClean="0"/>
              <a:t>nov.-23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2EE2C9-E87D-4495-9EDA-6BC0EDC27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© asbl SOS Burnout Belgique      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5557A9-903F-4B36-8B06-D9EADF2305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3571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640080"/>
            <a:ext cx="3227715" cy="2551751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0160" y="640080"/>
            <a:ext cx="6949440" cy="545591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BB904BE8-2080-4FFA-9239-A8929E28FAD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476488" y="6170491"/>
            <a:ext cx="2214322" cy="457200"/>
          </a:xfrm>
        </p:spPr>
        <p:txBody>
          <a:bodyPr/>
          <a:lstStyle/>
          <a:p>
            <a:fld id="{80B47AAD-A5DA-4BEF-90E1-CBC987B5634F}" type="datetime7">
              <a:rPr lang="fr-BE" smtClean="0"/>
              <a:t>nov.-23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ED5580C6-5CD7-4CDD-977D-0533C84F2F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80160" y="6170490"/>
            <a:ext cx="6949440" cy="457200"/>
          </a:xfrm>
        </p:spPr>
        <p:txBody>
          <a:bodyPr/>
          <a:lstStyle/>
          <a:p>
            <a:r>
              <a:rPr lang="fr-FR"/>
              <a:t>© asbl SOS Burnout Belgique      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18D0320-9B66-443F-8E28-8BCF07E08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700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  <a:solidFill>
            <a:schemeClr val="bg2">
              <a:lumMod val="9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41C2A9DB-B176-4069-8734-5B4ED352BA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476488" y="6170491"/>
            <a:ext cx="2214322" cy="457200"/>
          </a:xfrm>
        </p:spPr>
        <p:txBody>
          <a:bodyPr/>
          <a:lstStyle/>
          <a:p>
            <a:fld id="{D4FD2D25-EF68-44F4-ABA2-A47414F717B1}" type="datetime7">
              <a:rPr lang="fr-BE" smtClean="0"/>
              <a:t>nov.-23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430F9A2F-C2C4-4E1C-B4B3-07ED84F28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80160" y="6170490"/>
            <a:ext cx="6464410" cy="45720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r>
              <a:rPr lang="fr-FR"/>
              <a:t>© asbl SOS Burnout Belgique      </a:t>
            </a:r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F9BFA0A0-2117-4A10-9DAA-080C21559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1760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20240" y="442220"/>
            <a:ext cx="8770571" cy="1345269"/>
          </a:xfrm>
          <a:prstGeom prst="rect">
            <a:avLst/>
          </a:prstGeom>
        </p:spPr>
        <p:txBody>
          <a:bodyPr vert="horz" lIns="109728" tIns="109728" rIns="109728" bIns="9144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0240" y="2312276"/>
            <a:ext cx="8770571" cy="3651504"/>
          </a:xfrm>
          <a:prstGeom prst="rect">
            <a:avLst/>
          </a:prstGeom>
        </p:spPr>
        <p:txBody>
          <a:bodyPr vert="horz" lIns="109728" tIns="109728" rIns="109728" bIns="9144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50727" y="6170491"/>
            <a:ext cx="2840083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r">
              <a:defRPr sz="11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FA708556-B21D-4B7D-AE85-600A35EEC9E8}" type="datetime7">
              <a:rPr lang="fr-BE" smtClean="0"/>
              <a:t>nov.-23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20240" y="6170490"/>
            <a:ext cx="5667375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l">
              <a:defRPr sz="11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r>
              <a:rPr lang="fr-FR"/>
              <a:t>© asbl SOS Burnout Belgique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53744" y="6170490"/>
            <a:ext cx="1188720" cy="457200"/>
          </a:xfrm>
          <a:prstGeom prst="rect">
            <a:avLst/>
          </a:prstGeom>
        </p:spPr>
        <p:txBody>
          <a:bodyPr vert="horz" lIns="109728" tIns="109728" rIns="109728" bIns="91440" rtlCol="0" anchor="b"/>
          <a:lstStyle>
            <a:lvl1pPr algn="r">
              <a:defRPr sz="1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algn="l"/>
            <a:fld id="{FAEF9944-A4F6-4C59-AEBD-678D6480B8EA}" type="slidenum">
              <a:rPr lang="en-US" smtClean="0"/>
              <a:pPr algn="l"/>
              <a:t>‹N°›</a:t>
            </a:fld>
            <a:endParaRPr lang="en-US" dirty="0"/>
          </a:p>
        </p:txBody>
      </p:sp>
      <p:cxnSp>
        <p:nvCxnSpPr>
          <p:cNvPr id="9" name="Straight Connector 8" title="Rule Line">
            <a:extLst>
              <a:ext uri="{FF2B5EF4-FFF2-40B4-BE49-F238E27FC236}">
                <a16:creationId xmlns:a16="http://schemas.microsoft.com/office/drawing/2014/main" id="{430127AE-B29E-4FDF-99D2-A2F1E7003F74}"/>
              </a:ext>
            </a:extLst>
          </p:cNvPr>
          <p:cNvCxnSpPr/>
          <p:nvPr/>
        </p:nvCxnSpPr>
        <p:spPr>
          <a:xfrm>
            <a:off x="1920240" y="2176009"/>
            <a:ext cx="8770571" cy="0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3065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1" r:id="rId2"/>
    <p:sldLayoutId id="2147483772" r:id="rId3"/>
    <p:sldLayoutId id="2147483773" r:id="rId4"/>
    <p:sldLayoutId id="2147483774" r:id="rId5"/>
    <p:sldLayoutId id="2147483768" r:id="rId6"/>
    <p:sldLayoutId id="2147483764" r:id="rId7"/>
    <p:sldLayoutId id="2147483765" r:id="rId8"/>
    <p:sldLayoutId id="2147483766" r:id="rId9"/>
    <p:sldLayoutId id="2147483767" r:id="rId10"/>
    <p:sldLayoutId id="2147483769" r:id="rId11"/>
  </p:sldLayoutIdLst>
  <p:hf sldNum="0" hdr="0"/>
  <p:txStyles>
    <p:titleStyle>
      <a:lvl1pPr algn="l" defTabSz="914400" rtl="0" eaLnBrk="1" latinLnBrk="0" hangingPunct="1">
        <a:lnSpc>
          <a:spcPct val="130000"/>
        </a:lnSpc>
        <a:spcBef>
          <a:spcPct val="0"/>
        </a:spcBef>
        <a:buNone/>
        <a:defRPr sz="3200" b="1" kern="1200" spc="1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800" b="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6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ami.fgov.be/fr/themes/cout-remboursement/facilite-financiere/Pages/types-maximum-facturer-(MAF)-.aspx#Le_M%C3%A0F_pour_les_malades_chroniques" TargetMode="External"/><Relationship Id="rId2" Type="http://schemas.openxmlformats.org/officeDocument/2006/relationships/hyperlink" Target="https://www.inami.fgov.be/fr/themes/cout-remboursement/facilite-financiere/Pages/types-maximum-facturer-(MAF)-.aspx#Le_M%C3%A0F_pour_un_enfant_de_moins_de_19_ans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www.inami.fgov.be/fr/themes/cout-remboursement/facilite-financiere/Pages/types-maximum-facturer-(MAF)-.aspx#Le_M%C3%A0F_pour_les_malades_chroniques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s://www.inami.fgov.be/fr/themes/cout-remboursement/facilite-financiere/Pages/types-maximum-facturer-(MAF)-.aspx#Le_M%C3%A0F_pour_les_malades_chroniques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nami.fgov.be/fr/themes/cout-remboursement/facilite-financiere/Pages/maximum-facturer-(maf)-limite-depenses-soins-sante.aspx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6" name="Rectangle 45">
            <a:extLst>
              <a:ext uri="{FF2B5EF4-FFF2-40B4-BE49-F238E27FC236}">
                <a16:creationId xmlns:a16="http://schemas.microsoft.com/office/drawing/2014/main" id="{0DBF1ABE-8590-450D-BB49-BDDCCF3EE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54E5F18F-9D70-4BE5-8A38-603463EE84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7626" y="0"/>
            <a:ext cx="10678291" cy="6858000"/>
            <a:chOff x="547626" y="0"/>
            <a:chExt cx="10678291" cy="6858000"/>
          </a:xfrm>
        </p:grpSpPr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391F8D69-709A-4575-A393-B4C26481AF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966083" y="0"/>
              <a:ext cx="9841377" cy="6858000"/>
            </a:xfrm>
            <a:custGeom>
              <a:avLst/>
              <a:gdLst>
                <a:gd name="connsiteX0" fmla="*/ 8218354 w 9841377"/>
                <a:gd name="connsiteY0" fmla="*/ 0 h 6858000"/>
                <a:gd name="connsiteX1" fmla="*/ 5551962 w 9841377"/>
                <a:gd name="connsiteY1" fmla="*/ 0 h 6858000"/>
                <a:gd name="connsiteX2" fmla="*/ 5482342 w 9841377"/>
                <a:gd name="connsiteY2" fmla="*/ 0 h 6858000"/>
                <a:gd name="connsiteX3" fmla="*/ 4359035 w 9841377"/>
                <a:gd name="connsiteY3" fmla="*/ 0 h 6858000"/>
                <a:gd name="connsiteX4" fmla="*/ 4289415 w 9841377"/>
                <a:gd name="connsiteY4" fmla="*/ 0 h 6858000"/>
                <a:gd name="connsiteX5" fmla="*/ 1623023 w 9841377"/>
                <a:gd name="connsiteY5" fmla="*/ 0 h 6858000"/>
                <a:gd name="connsiteX6" fmla="*/ 1600899 w 9841377"/>
                <a:gd name="connsiteY6" fmla="*/ 14997 h 6858000"/>
                <a:gd name="connsiteX7" fmla="*/ 0 w 9841377"/>
                <a:gd name="connsiteY7" fmla="*/ 3621656 h 6858000"/>
                <a:gd name="connsiteX8" fmla="*/ 1874350 w 9841377"/>
                <a:gd name="connsiteY8" fmla="*/ 6374814 h 6858000"/>
                <a:gd name="connsiteX9" fmla="*/ 2390998 w 9841377"/>
                <a:gd name="connsiteY9" fmla="*/ 6780599 h 6858000"/>
                <a:gd name="connsiteX10" fmla="*/ 2502754 w 9841377"/>
                <a:gd name="connsiteY10" fmla="*/ 6858000 h 6858000"/>
                <a:gd name="connsiteX11" fmla="*/ 4289415 w 9841377"/>
                <a:gd name="connsiteY11" fmla="*/ 6858000 h 6858000"/>
                <a:gd name="connsiteX12" fmla="*/ 4359035 w 9841377"/>
                <a:gd name="connsiteY12" fmla="*/ 6858000 h 6858000"/>
                <a:gd name="connsiteX13" fmla="*/ 5482342 w 9841377"/>
                <a:gd name="connsiteY13" fmla="*/ 6858000 h 6858000"/>
                <a:gd name="connsiteX14" fmla="*/ 5551962 w 9841377"/>
                <a:gd name="connsiteY14" fmla="*/ 6858000 h 6858000"/>
                <a:gd name="connsiteX15" fmla="*/ 7338623 w 9841377"/>
                <a:gd name="connsiteY15" fmla="*/ 6858000 h 6858000"/>
                <a:gd name="connsiteX16" fmla="*/ 7450379 w 9841377"/>
                <a:gd name="connsiteY16" fmla="*/ 6780599 h 6858000"/>
                <a:gd name="connsiteX17" fmla="*/ 7967027 w 9841377"/>
                <a:gd name="connsiteY17" fmla="*/ 6374814 h 6858000"/>
                <a:gd name="connsiteX18" fmla="*/ 9841377 w 9841377"/>
                <a:gd name="connsiteY18" fmla="*/ 3621656 h 6858000"/>
                <a:gd name="connsiteX19" fmla="*/ 8240478 w 9841377"/>
                <a:gd name="connsiteY19" fmla="*/ 1499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9841377" h="6858000">
                  <a:moveTo>
                    <a:pt x="8218354" y="0"/>
                  </a:moveTo>
                  <a:lnTo>
                    <a:pt x="5551962" y="0"/>
                  </a:lnTo>
                  <a:lnTo>
                    <a:pt x="5482342" y="0"/>
                  </a:lnTo>
                  <a:lnTo>
                    <a:pt x="4359035" y="0"/>
                  </a:lnTo>
                  <a:lnTo>
                    <a:pt x="4289415" y="0"/>
                  </a:lnTo>
                  <a:lnTo>
                    <a:pt x="1623023" y="0"/>
                  </a:lnTo>
                  <a:lnTo>
                    <a:pt x="1600899" y="14997"/>
                  </a:lnTo>
                  <a:cubicBezTo>
                    <a:pt x="573736" y="754641"/>
                    <a:pt x="0" y="2093192"/>
                    <a:pt x="0" y="3621656"/>
                  </a:cubicBezTo>
                  <a:cubicBezTo>
                    <a:pt x="0" y="4969131"/>
                    <a:pt x="928725" y="5602839"/>
                    <a:pt x="1874350" y="6374814"/>
                  </a:cubicBezTo>
                  <a:cubicBezTo>
                    <a:pt x="2046553" y="6515397"/>
                    <a:pt x="2217180" y="6653108"/>
                    <a:pt x="2390998" y="6780599"/>
                  </a:cubicBezTo>
                  <a:lnTo>
                    <a:pt x="2502754" y="6858000"/>
                  </a:lnTo>
                  <a:lnTo>
                    <a:pt x="4289415" y="6858000"/>
                  </a:lnTo>
                  <a:lnTo>
                    <a:pt x="4359035" y="6858000"/>
                  </a:lnTo>
                  <a:lnTo>
                    <a:pt x="5482342" y="6858000"/>
                  </a:lnTo>
                  <a:lnTo>
                    <a:pt x="5551962" y="6858000"/>
                  </a:lnTo>
                  <a:lnTo>
                    <a:pt x="7338623" y="6858000"/>
                  </a:lnTo>
                  <a:lnTo>
                    <a:pt x="7450379" y="6780599"/>
                  </a:lnTo>
                  <a:cubicBezTo>
                    <a:pt x="7624197" y="6653108"/>
                    <a:pt x="7794824" y="6515397"/>
                    <a:pt x="7967027" y="6374814"/>
                  </a:cubicBezTo>
                  <a:cubicBezTo>
                    <a:pt x="8912652" y="5602839"/>
                    <a:pt x="9841377" y="4969131"/>
                    <a:pt x="9841377" y="3621656"/>
                  </a:cubicBezTo>
                  <a:cubicBezTo>
                    <a:pt x="9841377" y="2093192"/>
                    <a:pt x="9267641" y="754641"/>
                    <a:pt x="8240478" y="14997"/>
                  </a:cubicBez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00981015-32A2-4B76-9F2E-0A8D6EC8EC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547626" y="0"/>
              <a:ext cx="2529723" cy="6858000"/>
            </a:xfrm>
            <a:custGeom>
              <a:avLst/>
              <a:gdLst>
                <a:gd name="connsiteX0" fmla="*/ 1258269 w 2529723"/>
                <a:gd name="connsiteY0" fmla="*/ 0 h 6858000"/>
                <a:gd name="connsiteX1" fmla="*/ 1275627 w 2529723"/>
                <a:gd name="connsiteY1" fmla="*/ 0 h 6858000"/>
                <a:gd name="connsiteX2" fmla="*/ 1302560 w 2529723"/>
                <a:gd name="connsiteY2" fmla="*/ 24338 h 6858000"/>
                <a:gd name="connsiteX3" fmla="*/ 2522825 w 2529723"/>
                <a:gd name="connsiteY3" fmla="*/ 3678515 h 6858000"/>
                <a:gd name="connsiteX4" fmla="*/ 557500 w 2529723"/>
                <a:gd name="connsiteY4" fmla="*/ 6451411 h 6858000"/>
                <a:gd name="connsiteX5" fmla="*/ 32482 w 2529723"/>
                <a:gd name="connsiteY5" fmla="*/ 6849373 h 6858000"/>
                <a:gd name="connsiteX6" fmla="*/ 19531 w 2529723"/>
                <a:gd name="connsiteY6" fmla="*/ 6858000 h 6858000"/>
                <a:gd name="connsiteX7" fmla="*/ 0 w 2529723"/>
                <a:gd name="connsiteY7" fmla="*/ 6858000 h 6858000"/>
                <a:gd name="connsiteX8" fmla="*/ 14202 w 2529723"/>
                <a:gd name="connsiteY8" fmla="*/ 6848540 h 6858000"/>
                <a:gd name="connsiteX9" fmla="*/ 539221 w 2529723"/>
                <a:gd name="connsiteY9" fmla="*/ 6450578 h 6858000"/>
                <a:gd name="connsiteX10" fmla="*/ 2504546 w 2529723"/>
                <a:gd name="connsiteY10" fmla="*/ 3677682 h 6858000"/>
                <a:gd name="connsiteX11" fmla="*/ 1284280 w 2529723"/>
                <a:gd name="connsiteY11" fmla="*/ 235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29723" h="6858000">
                  <a:moveTo>
                    <a:pt x="1258269" y="0"/>
                  </a:moveTo>
                  <a:lnTo>
                    <a:pt x="1275627" y="0"/>
                  </a:lnTo>
                  <a:lnTo>
                    <a:pt x="1302560" y="24338"/>
                  </a:lnTo>
                  <a:cubicBezTo>
                    <a:pt x="2156831" y="855667"/>
                    <a:pt x="2590622" y="2191755"/>
                    <a:pt x="2522825" y="3678515"/>
                  </a:cubicBezTo>
                  <a:cubicBezTo>
                    <a:pt x="2459072" y="5076606"/>
                    <a:pt x="1519830" y="5692656"/>
                    <a:pt x="557500" y="6451411"/>
                  </a:cubicBezTo>
                  <a:cubicBezTo>
                    <a:pt x="382255" y="6589587"/>
                    <a:pt x="208689" y="6724853"/>
                    <a:pt x="32482" y="6849373"/>
                  </a:cubicBezTo>
                  <a:lnTo>
                    <a:pt x="19531" y="6858000"/>
                  </a:lnTo>
                  <a:lnTo>
                    <a:pt x="0" y="6858000"/>
                  </a:lnTo>
                  <a:lnTo>
                    <a:pt x="14202" y="6848540"/>
                  </a:lnTo>
                  <a:cubicBezTo>
                    <a:pt x="190409" y="6724020"/>
                    <a:pt x="363976" y="6588754"/>
                    <a:pt x="539221" y="6450578"/>
                  </a:cubicBezTo>
                  <a:cubicBezTo>
                    <a:pt x="1501550" y="5691822"/>
                    <a:pt x="2440792" y="5075773"/>
                    <a:pt x="2504546" y="3677682"/>
                  </a:cubicBezTo>
                  <a:cubicBezTo>
                    <a:pt x="2572343" y="2190921"/>
                    <a:pt x="2138551" y="854834"/>
                    <a:pt x="1284280" y="2350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D38532F4-8B67-47B7-B58A-5DD3E1BE52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760922" y="0"/>
              <a:ext cx="2536434" cy="6858000"/>
            </a:xfrm>
            <a:custGeom>
              <a:avLst/>
              <a:gdLst>
                <a:gd name="connsiteX0" fmla="*/ 879731 w 2536434"/>
                <a:gd name="connsiteY0" fmla="*/ 0 h 6858000"/>
                <a:gd name="connsiteX1" fmla="*/ 913411 w 2536434"/>
                <a:gd name="connsiteY1" fmla="*/ 0 h 6858000"/>
                <a:gd name="connsiteX2" fmla="*/ 935535 w 2536434"/>
                <a:gd name="connsiteY2" fmla="*/ 14997 h 6858000"/>
                <a:gd name="connsiteX3" fmla="*/ 2536434 w 2536434"/>
                <a:gd name="connsiteY3" fmla="*/ 3621656 h 6858000"/>
                <a:gd name="connsiteX4" fmla="*/ 662084 w 2536434"/>
                <a:gd name="connsiteY4" fmla="*/ 6374814 h 6858000"/>
                <a:gd name="connsiteX5" fmla="*/ 145436 w 2536434"/>
                <a:gd name="connsiteY5" fmla="*/ 6780599 h 6858000"/>
                <a:gd name="connsiteX6" fmla="*/ 33680 w 2536434"/>
                <a:gd name="connsiteY6" fmla="*/ 6858000 h 6858000"/>
                <a:gd name="connsiteX7" fmla="*/ 0 w 2536434"/>
                <a:gd name="connsiteY7" fmla="*/ 6858000 h 6858000"/>
                <a:gd name="connsiteX8" fmla="*/ 111756 w 2536434"/>
                <a:gd name="connsiteY8" fmla="*/ 6780599 h 6858000"/>
                <a:gd name="connsiteX9" fmla="*/ 628404 w 2536434"/>
                <a:gd name="connsiteY9" fmla="*/ 6374814 h 6858000"/>
                <a:gd name="connsiteX10" fmla="*/ 2502754 w 2536434"/>
                <a:gd name="connsiteY10" fmla="*/ 3621656 h 6858000"/>
                <a:gd name="connsiteX11" fmla="*/ 901855 w 2536434"/>
                <a:gd name="connsiteY11" fmla="*/ 1499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36434" h="6858000">
                  <a:moveTo>
                    <a:pt x="879731" y="0"/>
                  </a:moveTo>
                  <a:lnTo>
                    <a:pt x="913411" y="0"/>
                  </a:lnTo>
                  <a:lnTo>
                    <a:pt x="935535" y="14997"/>
                  </a:lnTo>
                  <a:cubicBezTo>
                    <a:pt x="1962698" y="754641"/>
                    <a:pt x="2536434" y="2093192"/>
                    <a:pt x="2536434" y="3621656"/>
                  </a:cubicBezTo>
                  <a:cubicBezTo>
                    <a:pt x="2536434" y="4969131"/>
                    <a:pt x="1607709" y="5602839"/>
                    <a:pt x="662084" y="6374814"/>
                  </a:cubicBezTo>
                  <a:cubicBezTo>
                    <a:pt x="489881" y="6515397"/>
                    <a:pt x="319254" y="6653108"/>
                    <a:pt x="145436" y="6780599"/>
                  </a:cubicBezTo>
                  <a:lnTo>
                    <a:pt x="33680" y="6858000"/>
                  </a:lnTo>
                  <a:lnTo>
                    <a:pt x="0" y="6858000"/>
                  </a:lnTo>
                  <a:lnTo>
                    <a:pt x="111756" y="6780599"/>
                  </a:lnTo>
                  <a:cubicBezTo>
                    <a:pt x="285574" y="6653108"/>
                    <a:pt x="456201" y="6515397"/>
                    <a:pt x="628404" y="6374814"/>
                  </a:cubicBezTo>
                  <a:cubicBezTo>
                    <a:pt x="1574029" y="5602839"/>
                    <a:pt x="2502754" y="4969131"/>
                    <a:pt x="2502754" y="3621656"/>
                  </a:cubicBezTo>
                  <a:cubicBezTo>
                    <a:pt x="2502754" y="2093192"/>
                    <a:pt x="1929018" y="754641"/>
                    <a:pt x="901855" y="1499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BC87DA9F-8DB2-4D48-8716-A928FBB8A5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1267246" y="0"/>
              <a:ext cx="2261351" cy="6858000"/>
            </a:xfrm>
            <a:custGeom>
              <a:avLst/>
              <a:gdLst>
                <a:gd name="connsiteX0" fmla="*/ 879731 w 2521425"/>
                <a:gd name="connsiteY0" fmla="*/ 0 h 6858000"/>
                <a:gd name="connsiteX1" fmla="*/ 898402 w 2521425"/>
                <a:gd name="connsiteY1" fmla="*/ 0 h 6858000"/>
                <a:gd name="connsiteX2" fmla="*/ 920526 w 2521425"/>
                <a:gd name="connsiteY2" fmla="*/ 14997 h 6858000"/>
                <a:gd name="connsiteX3" fmla="*/ 2521425 w 2521425"/>
                <a:gd name="connsiteY3" fmla="*/ 3621656 h 6858000"/>
                <a:gd name="connsiteX4" fmla="*/ 647075 w 2521425"/>
                <a:gd name="connsiteY4" fmla="*/ 6374814 h 6858000"/>
                <a:gd name="connsiteX5" fmla="*/ 130427 w 2521425"/>
                <a:gd name="connsiteY5" fmla="*/ 6780599 h 6858000"/>
                <a:gd name="connsiteX6" fmla="*/ 18671 w 2521425"/>
                <a:gd name="connsiteY6" fmla="*/ 6858000 h 6858000"/>
                <a:gd name="connsiteX7" fmla="*/ 0 w 2521425"/>
                <a:gd name="connsiteY7" fmla="*/ 6858000 h 6858000"/>
                <a:gd name="connsiteX8" fmla="*/ 111756 w 2521425"/>
                <a:gd name="connsiteY8" fmla="*/ 6780599 h 6858000"/>
                <a:gd name="connsiteX9" fmla="*/ 628404 w 2521425"/>
                <a:gd name="connsiteY9" fmla="*/ 6374814 h 6858000"/>
                <a:gd name="connsiteX10" fmla="*/ 2502754 w 2521425"/>
                <a:gd name="connsiteY10" fmla="*/ 3621656 h 6858000"/>
                <a:gd name="connsiteX11" fmla="*/ 901855 w 2521425"/>
                <a:gd name="connsiteY11" fmla="*/ 1499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21425" h="6858000">
                  <a:moveTo>
                    <a:pt x="879731" y="0"/>
                  </a:moveTo>
                  <a:lnTo>
                    <a:pt x="898402" y="0"/>
                  </a:lnTo>
                  <a:lnTo>
                    <a:pt x="920526" y="14997"/>
                  </a:lnTo>
                  <a:cubicBezTo>
                    <a:pt x="1947689" y="754641"/>
                    <a:pt x="2521425" y="2093192"/>
                    <a:pt x="2521425" y="3621656"/>
                  </a:cubicBezTo>
                  <a:cubicBezTo>
                    <a:pt x="2521425" y="4969131"/>
                    <a:pt x="1592700" y="5602839"/>
                    <a:pt x="647075" y="6374814"/>
                  </a:cubicBezTo>
                  <a:cubicBezTo>
                    <a:pt x="474872" y="6515397"/>
                    <a:pt x="304245" y="6653108"/>
                    <a:pt x="130427" y="6780599"/>
                  </a:cubicBezTo>
                  <a:lnTo>
                    <a:pt x="18671" y="6858000"/>
                  </a:lnTo>
                  <a:lnTo>
                    <a:pt x="0" y="6858000"/>
                  </a:lnTo>
                  <a:lnTo>
                    <a:pt x="111756" y="6780599"/>
                  </a:lnTo>
                  <a:cubicBezTo>
                    <a:pt x="285574" y="6653108"/>
                    <a:pt x="456201" y="6515397"/>
                    <a:pt x="628404" y="6374814"/>
                  </a:cubicBezTo>
                  <a:cubicBezTo>
                    <a:pt x="1574029" y="5602839"/>
                    <a:pt x="2502754" y="4969131"/>
                    <a:pt x="2502754" y="3621656"/>
                  </a:cubicBezTo>
                  <a:cubicBezTo>
                    <a:pt x="2502754" y="2093192"/>
                    <a:pt x="1929018" y="754641"/>
                    <a:pt x="901855" y="14997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195EA065-AC5D-431D-927E-87FF058848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96194" y="0"/>
              <a:ext cx="2529723" cy="6858000"/>
            </a:xfrm>
            <a:custGeom>
              <a:avLst/>
              <a:gdLst>
                <a:gd name="connsiteX0" fmla="*/ 1258269 w 2529723"/>
                <a:gd name="connsiteY0" fmla="*/ 0 h 6858000"/>
                <a:gd name="connsiteX1" fmla="*/ 1275627 w 2529723"/>
                <a:gd name="connsiteY1" fmla="*/ 0 h 6858000"/>
                <a:gd name="connsiteX2" fmla="*/ 1302560 w 2529723"/>
                <a:gd name="connsiteY2" fmla="*/ 24338 h 6858000"/>
                <a:gd name="connsiteX3" fmla="*/ 2522825 w 2529723"/>
                <a:gd name="connsiteY3" fmla="*/ 3678515 h 6858000"/>
                <a:gd name="connsiteX4" fmla="*/ 557500 w 2529723"/>
                <a:gd name="connsiteY4" fmla="*/ 6451411 h 6858000"/>
                <a:gd name="connsiteX5" fmla="*/ 32482 w 2529723"/>
                <a:gd name="connsiteY5" fmla="*/ 6849373 h 6858000"/>
                <a:gd name="connsiteX6" fmla="*/ 19531 w 2529723"/>
                <a:gd name="connsiteY6" fmla="*/ 6858000 h 6858000"/>
                <a:gd name="connsiteX7" fmla="*/ 0 w 2529723"/>
                <a:gd name="connsiteY7" fmla="*/ 6858000 h 6858000"/>
                <a:gd name="connsiteX8" fmla="*/ 14202 w 2529723"/>
                <a:gd name="connsiteY8" fmla="*/ 6848540 h 6858000"/>
                <a:gd name="connsiteX9" fmla="*/ 539221 w 2529723"/>
                <a:gd name="connsiteY9" fmla="*/ 6450578 h 6858000"/>
                <a:gd name="connsiteX10" fmla="*/ 2504546 w 2529723"/>
                <a:gd name="connsiteY10" fmla="*/ 3677682 h 6858000"/>
                <a:gd name="connsiteX11" fmla="*/ 1284280 w 2529723"/>
                <a:gd name="connsiteY11" fmla="*/ 235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29723" h="6858000">
                  <a:moveTo>
                    <a:pt x="1258269" y="0"/>
                  </a:moveTo>
                  <a:lnTo>
                    <a:pt x="1275627" y="0"/>
                  </a:lnTo>
                  <a:lnTo>
                    <a:pt x="1302560" y="24338"/>
                  </a:lnTo>
                  <a:cubicBezTo>
                    <a:pt x="2156831" y="855667"/>
                    <a:pt x="2590622" y="2191755"/>
                    <a:pt x="2522825" y="3678515"/>
                  </a:cubicBezTo>
                  <a:cubicBezTo>
                    <a:pt x="2459072" y="5076606"/>
                    <a:pt x="1519830" y="5692656"/>
                    <a:pt x="557500" y="6451411"/>
                  </a:cubicBezTo>
                  <a:cubicBezTo>
                    <a:pt x="382255" y="6589587"/>
                    <a:pt x="208689" y="6724853"/>
                    <a:pt x="32482" y="6849373"/>
                  </a:cubicBezTo>
                  <a:lnTo>
                    <a:pt x="19531" y="6858000"/>
                  </a:lnTo>
                  <a:lnTo>
                    <a:pt x="0" y="6858000"/>
                  </a:lnTo>
                  <a:lnTo>
                    <a:pt x="14202" y="6848540"/>
                  </a:lnTo>
                  <a:cubicBezTo>
                    <a:pt x="190409" y="6724020"/>
                    <a:pt x="363976" y="6588754"/>
                    <a:pt x="539221" y="6450578"/>
                  </a:cubicBezTo>
                  <a:cubicBezTo>
                    <a:pt x="1501550" y="5691822"/>
                    <a:pt x="2440792" y="5075773"/>
                    <a:pt x="2504546" y="3677682"/>
                  </a:cubicBezTo>
                  <a:cubicBezTo>
                    <a:pt x="2572343" y="2190921"/>
                    <a:pt x="2138551" y="854834"/>
                    <a:pt x="1284280" y="2350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6E37E2DD-C7FE-4D6C-8F1D-5031E96A7F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476187" y="0"/>
              <a:ext cx="2536434" cy="6858000"/>
            </a:xfrm>
            <a:custGeom>
              <a:avLst/>
              <a:gdLst>
                <a:gd name="connsiteX0" fmla="*/ 879731 w 2536434"/>
                <a:gd name="connsiteY0" fmla="*/ 0 h 6858000"/>
                <a:gd name="connsiteX1" fmla="*/ 913411 w 2536434"/>
                <a:gd name="connsiteY1" fmla="*/ 0 h 6858000"/>
                <a:gd name="connsiteX2" fmla="*/ 935535 w 2536434"/>
                <a:gd name="connsiteY2" fmla="*/ 14997 h 6858000"/>
                <a:gd name="connsiteX3" fmla="*/ 2536434 w 2536434"/>
                <a:gd name="connsiteY3" fmla="*/ 3621656 h 6858000"/>
                <a:gd name="connsiteX4" fmla="*/ 662084 w 2536434"/>
                <a:gd name="connsiteY4" fmla="*/ 6374814 h 6858000"/>
                <a:gd name="connsiteX5" fmla="*/ 145436 w 2536434"/>
                <a:gd name="connsiteY5" fmla="*/ 6780599 h 6858000"/>
                <a:gd name="connsiteX6" fmla="*/ 33680 w 2536434"/>
                <a:gd name="connsiteY6" fmla="*/ 6858000 h 6858000"/>
                <a:gd name="connsiteX7" fmla="*/ 0 w 2536434"/>
                <a:gd name="connsiteY7" fmla="*/ 6858000 h 6858000"/>
                <a:gd name="connsiteX8" fmla="*/ 111756 w 2536434"/>
                <a:gd name="connsiteY8" fmla="*/ 6780599 h 6858000"/>
                <a:gd name="connsiteX9" fmla="*/ 628404 w 2536434"/>
                <a:gd name="connsiteY9" fmla="*/ 6374814 h 6858000"/>
                <a:gd name="connsiteX10" fmla="*/ 2502754 w 2536434"/>
                <a:gd name="connsiteY10" fmla="*/ 3621656 h 6858000"/>
                <a:gd name="connsiteX11" fmla="*/ 901855 w 2536434"/>
                <a:gd name="connsiteY11" fmla="*/ 1499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36434" h="6858000">
                  <a:moveTo>
                    <a:pt x="879731" y="0"/>
                  </a:moveTo>
                  <a:lnTo>
                    <a:pt x="913411" y="0"/>
                  </a:lnTo>
                  <a:lnTo>
                    <a:pt x="935535" y="14997"/>
                  </a:lnTo>
                  <a:cubicBezTo>
                    <a:pt x="1962698" y="754641"/>
                    <a:pt x="2536434" y="2093192"/>
                    <a:pt x="2536434" y="3621656"/>
                  </a:cubicBezTo>
                  <a:cubicBezTo>
                    <a:pt x="2536434" y="4969131"/>
                    <a:pt x="1607709" y="5602839"/>
                    <a:pt x="662084" y="6374814"/>
                  </a:cubicBezTo>
                  <a:cubicBezTo>
                    <a:pt x="489881" y="6515397"/>
                    <a:pt x="319254" y="6653108"/>
                    <a:pt x="145436" y="6780599"/>
                  </a:cubicBezTo>
                  <a:lnTo>
                    <a:pt x="33680" y="6858000"/>
                  </a:lnTo>
                  <a:lnTo>
                    <a:pt x="0" y="6858000"/>
                  </a:lnTo>
                  <a:lnTo>
                    <a:pt x="111756" y="6780599"/>
                  </a:lnTo>
                  <a:cubicBezTo>
                    <a:pt x="285574" y="6653108"/>
                    <a:pt x="456201" y="6515397"/>
                    <a:pt x="628404" y="6374814"/>
                  </a:cubicBezTo>
                  <a:cubicBezTo>
                    <a:pt x="1574029" y="5602839"/>
                    <a:pt x="2502754" y="4969131"/>
                    <a:pt x="2502754" y="3621656"/>
                  </a:cubicBezTo>
                  <a:cubicBezTo>
                    <a:pt x="2502754" y="2093192"/>
                    <a:pt x="1929018" y="754641"/>
                    <a:pt x="901855" y="1499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778B68BA-AB87-4EB5-97C2-F1F304E193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44946" y="0"/>
              <a:ext cx="2261351" cy="6858000"/>
            </a:xfrm>
            <a:custGeom>
              <a:avLst/>
              <a:gdLst>
                <a:gd name="connsiteX0" fmla="*/ 879731 w 2521425"/>
                <a:gd name="connsiteY0" fmla="*/ 0 h 6858000"/>
                <a:gd name="connsiteX1" fmla="*/ 898402 w 2521425"/>
                <a:gd name="connsiteY1" fmla="*/ 0 h 6858000"/>
                <a:gd name="connsiteX2" fmla="*/ 920526 w 2521425"/>
                <a:gd name="connsiteY2" fmla="*/ 14997 h 6858000"/>
                <a:gd name="connsiteX3" fmla="*/ 2521425 w 2521425"/>
                <a:gd name="connsiteY3" fmla="*/ 3621656 h 6858000"/>
                <a:gd name="connsiteX4" fmla="*/ 647075 w 2521425"/>
                <a:gd name="connsiteY4" fmla="*/ 6374814 h 6858000"/>
                <a:gd name="connsiteX5" fmla="*/ 130427 w 2521425"/>
                <a:gd name="connsiteY5" fmla="*/ 6780599 h 6858000"/>
                <a:gd name="connsiteX6" fmla="*/ 18671 w 2521425"/>
                <a:gd name="connsiteY6" fmla="*/ 6858000 h 6858000"/>
                <a:gd name="connsiteX7" fmla="*/ 0 w 2521425"/>
                <a:gd name="connsiteY7" fmla="*/ 6858000 h 6858000"/>
                <a:gd name="connsiteX8" fmla="*/ 111756 w 2521425"/>
                <a:gd name="connsiteY8" fmla="*/ 6780599 h 6858000"/>
                <a:gd name="connsiteX9" fmla="*/ 628404 w 2521425"/>
                <a:gd name="connsiteY9" fmla="*/ 6374814 h 6858000"/>
                <a:gd name="connsiteX10" fmla="*/ 2502754 w 2521425"/>
                <a:gd name="connsiteY10" fmla="*/ 3621656 h 6858000"/>
                <a:gd name="connsiteX11" fmla="*/ 901855 w 2521425"/>
                <a:gd name="connsiteY11" fmla="*/ 1499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21425" h="6858000">
                  <a:moveTo>
                    <a:pt x="879731" y="0"/>
                  </a:moveTo>
                  <a:lnTo>
                    <a:pt x="898402" y="0"/>
                  </a:lnTo>
                  <a:lnTo>
                    <a:pt x="920526" y="14997"/>
                  </a:lnTo>
                  <a:cubicBezTo>
                    <a:pt x="1947689" y="754641"/>
                    <a:pt x="2521425" y="2093192"/>
                    <a:pt x="2521425" y="3621656"/>
                  </a:cubicBezTo>
                  <a:cubicBezTo>
                    <a:pt x="2521425" y="4969131"/>
                    <a:pt x="1592700" y="5602839"/>
                    <a:pt x="647075" y="6374814"/>
                  </a:cubicBezTo>
                  <a:cubicBezTo>
                    <a:pt x="474872" y="6515397"/>
                    <a:pt x="304245" y="6653108"/>
                    <a:pt x="130427" y="6780599"/>
                  </a:cubicBezTo>
                  <a:lnTo>
                    <a:pt x="18671" y="6858000"/>
                  </a:lnTo>
                  <a:lnTo>
                    <a:pt x="0" y="6858000"/>
                  </a:lnTo>
                  <a:lnTo>
                    <a:pt x="111756" y="6780599"/>
                  </a:lnTo>
                  <a:cubicBezTo>
                    <a:pt x="285574" y="6653108"/>
                    <a:pt x="456201" y="6515397"/>
                    <a:pt x="628404" y="6374814"/>
                  </a:cubicBezTo>
                  <a:cubicBezTo>
                    <a:pt x="1574029" y="5602839"/>
                    <a:pt x="2502754" y="4969131"/>
                    <a:pt x="2502754" y="3621656"/>
                  </a:cubicBezTo>
                  <a:cubicBezTo>
                    <a:pt x="2502754" y="2093192"/>
                    <a:pt x="1929018" y="754641"/>
                    <a:pt x="901855" y="14997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</p:grpSp>
      <p:sp>
        <p:nvSpPr>
          <p:cNvPr id="2" name="Titre 1">
            <a:extLst>
              <a:ext uri="{FF2B5EF4-FFF2-40B4-BE49-F238E27FC236}">
                <a16:creationId xmlns:a16="http://schemas.microsoft.com/office/drawing/2014/main" id="{A6008BBE-AD63-01F9-E7C8-E16EAD87B5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29139" y="228600"/>
            <a:ext cx="7810500" cy="3125338"/>
          </a:xfrm>
        </p:spPr>
        <p:txBody>
          <a:bodyPr anchor="b">
            <a:normAutofit/>
          </a:bodyPr>
          <a:lstStyle/>
          <a:p>
            <a:pPr algn="ctr"/>
            <a:r>
              <a:rPr lang="fr-BE" sz="7200" dirty="0" err="1"/>
              <a:t>MàF</a:t>
            </a:r>
            <a:r>
              <a:rPr lang="fr-BE" sz="7200" dirty="0"/>
              <a:t> revenus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191F216-2D38-3756-A08C-622DAEBDF4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37252" y="3899820"/>
            <a:ext cx="6953250" cy="862394"/>
          </a:xfrm>
        </p:spPr>
        <p:txBody>
          <a:bodyPr anchor="t">
            <a:normAutofit/>
          </a:bodyPr>
          <a:lstStyle/>
          <a:p>
            <a:pPr algn="ctr"/>
            <a:endParaRPr lang="fr-BE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C7BA37D-6412-C01A-2E10-22F73F5CAB4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40081" y="6172200"/>
            <a:ext cx="1918242" cy="45720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7310A5D5-0216-44CF-90C1-79CD9D98A7BE}" type="datetime7">
              <a:rPr lang="fr-BE" smtClean="0"/>
              <a:t>nov.-23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E43D5B0-00ED-D977-18A6-DD27DF89FD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46834" y="6170490"/>
            <a:ext cx="6098332" cy="457200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fr-FR"/>
              <a:t>© asbl SOS Burnout Belgique      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082271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 nodePh="1">
                                  <p:stCondLst>
                                    <p:cond delay="200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593B4D24-F4A8-4141-A20A-E0575D1996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1033" name="Freeform: Shape 1032">
            <a:extLst>
              <a:ext uri="{FF2B5EF4-FFF2-40B4-BE49-F238E27FC236}">
                <a16:creationId xmlns:a16="http://schemas.microsoft.com/office/drawing/2014/main" id="{9F87E4D0-D347-4DA8-81D7-104733308B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3293" y="1074738"/>
            <a:ext cx="4906732" cy="4679812"/>
          </a:xfrm>
          <a:custGeom>
            <a:avLst/>
            <a:gdLst>
              <a:gd name="connsiteX0" fmla="*/ 2180840 w 3810827"/>
              <a:gd name="connsiteY0" fmla="*/ 0 h 3634591"/>
              <a:gd name="connsiteX1" fmla="*/ 2866380 w 3810827"/>
              <a:gd name="connsiteY1" fmla="*/ 145165 h 3634591"/>
              <a:gd name="connsiteX2" fmla="*/ 3366366 w 3810827"/>
              <a:gd name="connsiteY2" fmla="*/ 536835 h 3634591"/>
              <a:gd name="connsiteX3" fmla="*/ 3810827 w 3810827"/>
              <a:gd name="connsiteY3" fmla="*/ 1924156 h 3634591"/>
              <a:gd name="connsiteX4" fmla="*/ 3612844 w 3810827"/>
              <a:gd name="connsiteY4" fmla="*/ 2493111 h 3634591"/>
              <a:gd name="connsiteX5" fmla="*/ 3026664 w 3810827"/>
              <a:gd name="connsiteY5" fmla="*/ 3022891 h 3634591"/>
              <a:gd name="connsiteX6" fmla="*/ 2897783 w 3810827"/>
              <a:gd name="connsiteY6" fmla="*/ 3124233 h 3634591"/>
              <a:gd name="connsiteX7" fmla="*/ 1838765 w 3810827"/>
              <a:gd name="connsiteY7" fmla="*/ 3634591 h 3634591"/>
              <a:gd name="connsiteX8" fmla="*/ 443724 w 3810827"/>
              <a:gd name="connsiteY8" fmla="*/ 2805020 h 3634591"/>
              <a:gd name="connsiteX9" fmla="*/ 295053 w 3810827"/>
              <a:gd name="connsiteY9" fmla="*/ 2592792 h 3634591"/>
              <a:gd name="connsiteX10" fmla="*/ 0 w 3810827"/>
              <a:gd name="connsiteY10" fmla="*/ 1924156 h 3634591"/>
              <a:gd name="connsiteX11" fmla="*/ 178275 w 3810827"/>
              <a:gd name="connsiteY11" fmla="*/ 1204061 h 3634591"/>
              <a:gd name="connsiteX12" fmla="*/ 669921 w 3810827"/>
              <a:gd name="connsiteY12" fmla="*/ 585306 h 3634591"/>
              <a:gd name="connsiteX13" fmla="*/ 1380730 w 3810827"/>
              <a:gd name="connsiteY13" fmla="*/ 156203 h 3634591"/>
              <a:gd name="connsiteX14" fmla="*/ 2180840 w 3810827"/>
              <a:gd name="connsiteY14" fmla="*/ 0 h 3634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810827" h="3634591">
                <a:moveTo>
                  <a:pt x="2180840" y="0"/>
                </a:moveTo>
                <a:cubicBezTo>
                  <a:pt x="2431406" y="0"/>
                  <a:pt x="2662018" y="48886"/>
                  <a:pt x="2866380" y="145165"/>
                </a:cubicBezTo>
                <a:cubicBezTo>
                  <a:pt x="3057903" y="235467"/>
                  <a:pt x="3226119" y="367269"/>
                  <a:pt x="3366366" y="536835"/>
                </a:cubicBezTo>
                <a:cubicBezTo>
                  <a:pt x="3652997" y="883519"/>
                  <a:pt x="3810827" y="1376199"/>
                  <a:pt x="3810827" y="1924156"/>
                </a:cubicBezTo>
                <a:cubicBezTo>
                  <a:pt x="3810827" y="2142775"/>
                  <a:pt x="3749739" y="2318234"/>
                  <a:pt x="3612844" y="2493111"/>
                </a:cubicBezTo>
                <a:cubicBezTo>
                  <a:pt x="3469652" y="2676041"/>
                  <a:pt x="3254495" y="2844528"/>
                  <a:pt x="3026664" y="3022891"/>
                </a:cubicBezTo>
                <a:cubicBezTo>
                  <a:pt x="2984630" y="3055759"/>
                  <a:pt x="2941206" y="3089789"/>
                  <a:pt x="2897783" y="3124233"/>
                </a:cubicBezTo>
                <a:cubicBezTo>
                  <a:pt x="2509094" y="3432490"/>
                  <a:pt x="2225408" y="3634591"/>
                  <a:pt x="1838765" y="3634591"/>
                </a:cubicBezTo>
                <a:cubicBezTo>
                  <a:pt x="1249640" y="3634591"/>
                  <a:pt x="832413" y="3386508"/>
                  <a:pt x="443724" y="2805020"/>
                </a:cubicBezTo>
                <a:cubicBezTo>
                  <a:pt x="392859" y="2728910"/>
                  <a:pt x="343138" y="2659690"/>
                  <a:pt x="295053" y="2592792"/>
                </a:cubicBezTo>
                <a:cubicBezTo>
                  <a:pt x="95761" y="2315411"/>
                  <a:pt x="0" y="2171160"/>
                  <a:pt x="0" y="1924156"/>
                </a:cubicBezTo>
                <a:cubicBezTo>
                  <a:pt x="0" y="1678896"/>
                  <a:pt x="60024" y="1436622"/>
                  <a:pt x="178275" y="1204061"/>
                </a:cubicBezTo>
                <a:cubicBezTo>
                  <a:pt x="293990" y="976561"/>
                  <a:pt x="459425" y="768319"/>
                  <a:pt x="669921" y="585306"/>
                </a:cubicBezTo>
                <a:cubicBezTo>
                  <a:pt x="876818" y="405365"/>
                  <a:pt x="1122558" y="256964"/>
                  <a:pt x="1380730" y="156203"/>
                </a:cubicBezTo>
                <a:cubicBezTo>
                  <a:pt x="1645852" y="52539"/>
                  <a:pt x="1915145" y="0"/>
                  <a:pt x="2180840" y="0"/>
                </a:cubicBezTo>
                <a:close/>
              </a:path>
            </a:pathLst>
          </a:custGeom>
          <a:solidFill>
            <a:srgbClr val="FFFFFF">
              <a:alpha val="60000"/>
            </a:srgb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035" name="Freeform: Shape 1034">
            <a:extLst>
              <a:ext uri="{FF2B5EF4-FFF2-40B4-BE49-F238E27FC236}">
                <a16:creationId xmlns:a16="http://schemas.microsoft.com/office/drawing/2014/main" id="{9DC9CEF6-58E1-4D78-BBBE-76F779AD9C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7555" y="898498"/>
            <a:ext cx="5298208" cy="5032292"/>
          </a:xfrm>
          <a:custGeom>
            <a:avLst/>
            <a:gdLst>
              <a:gd name="connsiteX0" fmla="*/ 2180840 w 3810827"/>
              <a:gd name="connsiteY0" fmla="*/ 0 h 3634591"/>
              <a:gd name="connsiteX1" fmla="*/ 2866380 w 3810827"/>
              <a:gd name="connsiteY1" fmla="*/ 145165 h 3634591"/>
              <a:gd name="connsiteX2" fmla="*/ 3366366 w 3810827"/>
              <a:gd name="connsiteY2" fmla="*/ 536835 h 3634591"/>
              <a:gd name="connsiteX3" fmla="*/ 3810827 w 3810827"/>
              <a:gd name="connsiteY3" fmla="*/ 1924156 h 3634591"/>
              <a:gd name="connsiteX4" fmla="*/ 3612844 w 3810827"/>
              <a:gd name="connsiteY4" fmla="*/ 2493111 h 3634591"/>
              <a:gd name="connsiteX5" fmla="*/ 3026664 w 3810827"/>
              <a:gd name="connsiteY5" fmla="*/ 3022891 h 3634591"/>
              <a:gd name="connsiteX6" fmla="*/ 2897783 w 3810827"/>
              <a:gd name="connsiteY6" fmla="*/ 3124233 h 3634591"/>
              <a:gd name="connsiteX7" fmla="*/ 1838765 w 3810827"/>
              <a:gd name="connsiteY7" fmla="*/ 3634591 h 3634591"/>
              <a:gd name="connsiteX8" fmla="*/ 443724 w 3810827"/>
              <a:gd name="connsiteY8" fmla="*/ 2805020 h 3634591"/>
              <a:gd name="connsiteX9" fmla="*/ 295053 w 3810827"/>
              <a:gd name="connsiteY9" fmla="*/ 2592792 h 3634591"/>
              <a:gd name="connsiteX10" fmla="*/ 0 w 3810827"/>
              <a:gd name="connsiteY10" fmla="*/ 1924156 h 3634591"/>
              <a:gd name="connsiteX11" fmla="*/ 178275 w 3810827"/>
              <a:gd name="connsiteY11" fmla="*/ 1204061 h 3634591"/>
              <a:gd name="connsiteX12" fmla="*/ 669921 w 3810827"/>
              <a:gd name="connsiteY12" fmla="*/ 585306 h 3634591"/>
              <a:gd name="connsiteX13" fmla="*/ 1380730 w 3810827"/>
              <a:gd name="connsiteY13" fmla="*/ 156203 h 3634591"/>
              <a:gd name="connsiteX14" fmla="*/ 2180840 w 3810827"/>
              <a:gd name="connsiteY14" fmla="*/ 0 h 3634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810827" h="3634591">
                <a:moveTo>
                  <a:pt x="2180840" y="0"/>
                </a:moveTo>
                <a:cubicBezTo>
                  <a:pt x="2431406" y="0"/>
                  <a:pt x="2662018" y="48886"/>
                  <a:pt x="2866380" y="145165"/>
                </a:cubicBezTo>
                <a:cubicBezTo>
                  <a:pt x="3057903" y="235467"/>
                  <a:pt x="3226119" y="367269"/>
                  <a:pt x="3366366" y="536835"/>
                </a:cubicBezTo>
                <a:cubicBezTo>
                  <a:pt x="3652997" y="883519"/>
                  <a:pt x="3810827" y="1376199"/>
                  <a:pt x="3810827" y="1924156"/>
                </a:cubicBezTo>
                <a:cubicBezTo>
                  <a:pt x="3810827" y="2142775"/>
                  <a:pt x="3749739" y="2318234"/>
                  <a:pt x="3612844" y="2493111"/>
                </a:cubicBezTo>
                <a:cubicBezTo>
                  <a:pt x="3469652" y="2676041"/>
                  <a:pt x="3254495" y="2844528"/>
                  <a:pt x="3026664" y="3022891"/>
                </a:cubicBezTo>
                <a:cubicBezTo>
                  <a:pt x="2984630" y="3055759"/>
                  <a:pt x="2941206" y="3089789"/>
                  <a:pt x="2897783" y="3124233"/>
                </a:cubicBezTo>
                <a:cubicBezTo>
                  <a:pt x="2509094" y="3432490"/>
                  <a:pt x="2225408" y="3634591"/>
                  <a:pt x="1838765" y="3634591"/>
                </a:cubicBezTo>
                <a:cubicBezTo>
                  <a:pt x="1249640" y="3634591"/>
                  <a:pt x="832413" y="3386508"/>
                  <a:pt x="443724" y="2805020"/>
                </a:cubicBezTo>
                <a:cubicBezTo>
                  <a:pt x="392859" y="2728910"/>
                  <a:pt x="343138" y="2659690"/>
                  <a:pt x="295053" y="2592792"/>
                </a:cubicBezTo>
                <a:cubicBezTo>
                  <a:pt x="95761" y="2315411"/>
                  <a:pt x="0" y="2171160"/>
                  <a:pt x="0" y="1924156"/>
                </a:cubicBezTo>
                <a:cubicBezTo>
                  <a:pt x="0" y="1678896"/>
                  <a:pt x="60024" y="1436622"/>
                  <a:pt x="178275" y="1204061"/>
                </a:cubicBezTo>
                <a:cubicBezTo>
                  <a:pt x="293990" y="976561"/>
                  <a:pt x="459425" y="768319"/>
                  <a:pt x="669921" y="585306"/>
                </a:cubicBezTo>
                <a:cubicBezTo>
                  <a:pt x="876818" y="405365"/>
                  <a:pt x="1122558" y="256964"/>
                  <a:pt x="1380730" y="156203"/>
                </a:cubicBezTo>
                <a:cubicBezTo>
                  <a:pt x="1645852" y="52539"/>
                  <a:pt x="1915145" y="0"/>
                  <a:pt x="2180840" y="0"/>
                </a:cubicBezTo>
                <a:close/>
              </a:path>
            </a:pathLst>
          </a:custGeom>
          <a:noFill/>
          <a:ln w="1905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037" name="Freeform: Shape 1036">
            <a:extLst>
              <a:ext uri="{FF2B5EF4-FFF2-40B4-BE49-F238E27FC236}">
                <a16:creationId xmlns:a16="http://schemas.microsoft.com/office/drawing/2014/main" id="{47AF1248-67F7-4FEF-8D1D-FE33661A9C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97266" y="993913"/>
            <a:ext cx="5101442" cy="4851950"/>
          </a:xfrm>
          <a:custGeom>
            <a:avLst/>
            <a:gdLst>
              <a:gd name="connsiteX0" fmla="*/ 2180840 w 3810827"/>
              <a:gd name="connsiteY0" fmla="*/ 0 h 3634591"/>
              <a:gd name="connsiteX1" fmla="*/ 2866380 w 3810827"/>
              <a:gd name="connsiteY1" fmla="*/ 145165 h 3634591"/>
              <a:gd name="connsiteX2" fmla="*/ 3366366 w 3810827"/>
              <a:gd name="connsiteY2" fmla="*/ 536835 h 3634591"/>
              <a:gd name="connsiteX3" fmla="*/ 3810827 w 3810827"/>
              <a:gd name="connsiteY3" fmla="*/ 1924156 h 3634591"/>
              <a:gd name="connsiteX4" fmla="*/ 3612844 w 3810827"/>
              <a:gd name="connsiteY4" fmla="*/ 2493111 h 3634591"/>
              <a:gd name="connsiteX5" fmla="*/ 3026664 w 3810827"/>
              <a:gd name="connsiteY5" fmla="*/ 3022891 h 3634591"/>
              <a:gd name="connsiteX6" fmla="*/ 2897783 w 3810827"/>
              <a:gd name="connsiteY6" fmla="*/ 3124233 h 3634591"/>
              <a:gd name="connsiteX7" fmla="*/ 1838765 w 3810827"/>
              <a:gd name="connsiteY7" fmla="*/ 3634591 h 3634591"/>
              <a:gd name="connsiteX8" fmla="*/ 443724 w 3810827"/>
              <a:gd name="connsiteY8" fmla="*/ 2805020 h 3634591"/>
              <a:gd name="connsiteX9" fmla="*/ 295053 w 3810827"/>
              <a:gd name="connsiteY9" fmla="*/ 2592792 h 3634591"/>
              <a:gd name="connsiteX10" fmla="*/ 0 w 3810827"/>
              <a:gd name="connsiteY10" fmla="*/ 1924156 h 3634591"/>
              <a:gd name="connsiteX11" fmla="*/ 178275 w 3810827"/>
              <a:gd name="connsiteY11" fmla="*/ 1204061 h 3634591"/>
              <a:gd name="connsiteX12" fmla="*/ 669921 w 3810827"/>
              <a:gd name="connsiteY12" fmla="*/ 585306 h 3634591"/>
              <a:gd name="connsiteX13" fmla="*/ 1380730 w 3810827"/>
              <a:gd name="connsiteY13" fmla="*/ 156203 h 3634591"/>
              <a:gd name="connsiteX14" fmla="*/ 2180840 w 3810827"/>
              <a:gd name="connsiteY14" fmla="*/ 0 h 3634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810827" h="3634591">
                <a:moveTo>
                  <a:pt x="2180840" y="0"/>
                </a:moveTo>
                <a:cubicBezTo>
                  <a:pt x="2431406" y="0"/>
                  <a:pt x="2662018" y="48886"/>
                  <a:pt x="2866380" y="145165"/>
                </a:cubicBezTo>
                <a:cubicBezTo>
                  <a:pt x="3057903" y="235467"/>
                  <a:pt x="3226119" y="367269"/>
                  <a:pt x="3366366" y="536835"/>
                </a:cubicBezTo>
                <a:cubicBezTo>
                  <a:pt x="3652997" y="883519"/>
                  <a:pt x="3810827" y="1376199"/>
                  <a:pt x="3810827" y="1924156"/>
                </a:cubicBezTo>
                <a:cubicBezTo>
                  <a:pt x="3810827" y="2142775"/>
                  <a:pt x="3749739" y="2318234"/>
                  <a:pt x="3612844" y="2493111"/>
                </a:cubicBezTo>
                <a:cubicBezTo>
                  <a:pt x="3469652" y="2676041"/>
                  <a:pt x="3254495" y="2844528"/>
                  <a:pt x="3026664" y="3022891"/>
                </a:cubicBezTo>
                <a:cubicBezTo>
                  <a:pt x="2984630" y="3055759"/>
                  <a:pt x="2941206" y="3089789"/>
                  <a:pt x="2897783" y="3124233"/>
                </a:cubicBezTo>
                <a:cubicBezTo>
                  <a:pt x="2509094" y="3432490"/>
                  <a:pt x="2225408" y="3634591"/>
                  <a:pt x="1838765" y="3634591"/>
                </a:cubicBezTo>
                <a:cubicBezTo>
                  <a:pt x="1249640" y="3634591"/>
                  <a:pt x="832413" y="3386508"/>
                  <a:pt x="443724" y="2805020"/>
                </a:cubicBezTo>
                <a:cubicBezTo>
                  <a:pt x="392859" y="2728910"/>
                  <a:pt x="343138" y="2659690"/>
                  <a:pt x="295053" y="2592792"/>
                </a:cubicBezTo>
                <a:cubicBezTo>
                  <a:pt x="95761" y="2315411"/>
                  <a:pt x="0" y="2171160"/>
                  <a:pt x="0" y="1924156"/>
                </a:cubicBezTo>
                <a:cubicBezTo>
                  <a:pt x="0" y="1678896"/>
                  <a:pt x="60024" y="1436622"/>
                  <a:pt x="178275" y="1204061"/>
                </a:cubicBezTo>
                <a:cubicBezTo>
                  <a:pt x="293990" y="976561"/>
                  <a:pt x="459425" y="768319"/>
                  <a:pt x="669921" y="585306"/>
                </a:cubicBezTo>
                <a:cubicBezTo>
                  <a:pt x="876818" y="405365"/>
                  <a:pt x="1122558" y="256964"/>
                  <a:pt x="1380730" y="156203"/>
                </a:cubicBezTo>
                <a:cubicBezTo>
                  <a:pt x="1645852" y="52539"/>
                  <a:pt x="1915145" y="0"/>
                  <a:pt x="2180840" y="0"/>
                </a:cubicBezTo>
                <a:close/>
              </a:path>
            </a:pathLst>
          </a:custGeom>
          <a:noFill/>
          <a:ln w="158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pic>
        <p:nvPicPr>
          <p:cNvPr id="1026" name="Picture 2" descr="Gratuit Photos gratuites de argent, cash, centimes Photos">
            <a:extLst>
              <a:ext uri="{FF2B5EF4-FFF2-40B4-BE49-F238E27FC236}">
                <a16:creationId xmlns:a16="http://schemas.microsoft.com/office/drawing/2014/main" id="{8C74AC30-656E-3130-970F-3A11274621C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27" r="25388" b="2"/>
          <a:stretch/>
        </p:blipFill>
        <p:spPr bwMode="auto">
          <a:xfrm>
            <a:off x="1033670" y="1288109"/>
            <a:ext cx="4349282" cy="4221274"/>
          </a:xfrm>
          <a:custGeom>
            <a:avLst/>
            <a:gdLst/>
            <a:ahLst/>
            <a:cxnLst/>
            <a:rect l="l" t="t" r="r" b="b"/>
            <a:pathLst>
              <a:path w="4292584" h="4094066">
                <a:moveTo>
                  <a:pt x="2456537" y="0"/>
                </a:moveTo>
                <a:cubicBezTo>
                  <a:pt x="2738780" y="0"/>
                  <a:pt x="2998545" y="55066"/>
                  <a:pt x="3228742" y="163517"/>
                </a:cubicBezTo>
                <a:cubicBezTo>
                  <a:pt x="3444477" y="265234"/>
                  <a:pt x="3633959" y="413698"/>
                  <a:pt x="3791935" y="604700"/>
                </a:cubicBezTo>
                <a:cubicBezTo>
                  <a:pt x="4114802" y="995211"/>
                  <a:pt x="4292584" y="1550174"/>
                  <a:pt x="4292584" y="2167403"/>
                </a:cubicBezTo>
                <a:cubicBezTo>
                  <a:pt x="4292584" y="2413659"/>
                  <a:pt x="4223774" y="2611299"/>
                  <a:pt x="4069573" y="2808283"/>
                </a:cubicBezTo>
                <a:cubicBezTo>
                  <a:pt x="3908278" y="3014339"/>
                  <a:pt x="3665922" y="3204126"/>
                  <a:pt x="3409289" y="3405037"/>
                </a:cubicBezTo>
                <a:cubicBezTo>
                  <a:pt x="3361941" y="3442060"/>
                  <a:pt x="3313027" y="3480392"/>
                  <a:pt x="3264115" y="3519190"/>
                </a:cubicBezTo>
                <a:cubicBezTo>
                  <a:pt x="2826289" y="3866416"/>
                  <a:pt x="2506740" y="4094066"/>
                  <a:pt x="2071218" y="4094066"/>
                </a:cubicBezTo>
                <a:cubicBezTo>
                  <a:pt x="1407617" y="4094066"/>
                  <a:pt x="937645" y="3814621"/>
                  <a:pt x="499819" y="3159623"/>
                </a:cubicBezTo>
                <a:cubicBezTo>
                  <a:pt x="442524" y="3073891"/>
                  <a:pt x="386517" y="2995921"/>
                  <a:pt x="332353" y="2920566"/>
                </a:cubicBezTo>
                <a:cubicBezTo>
                  <a:pt x="107867" y="2608119"/>
                  <a:pt x="0" y="2445632"/>
                  <a:pt x="0" y="2167403"/>
                </a:cubicBezTo>
                <a:cubicBezTo>
                  <a:pt x="0" y="1891138"/>
                  <a:pt x="67612" y="1618236"/>
                  <a:pt x="200812" y="1356275"/>
                </a:cubicBezTo>
                <a:cubicBezTo>
                  <a:pt x="331156" y="1100015"/>
                  <a:pt x="517505" y="865448"/>
                  <a:pt x="754611" y="659299"/>
                </a:cubicBezTo>
                <a:cubicBezTo>
                  <a:pt x="987664" y="456610"/>
                  <a:pt x="1264470" y="289449"/>
                  <a:pt x="1555279" y="175950"/>
                </a:cubicBezTo>
                <a:cubicBezTo>
                  <a:pt x="1853918" y="59181"/>
                  <a:pt x="2157254" y="0"/>
                  <a:pt x="2456537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0D10413-32C5-EAF5-87E5-4DD3AFB602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9085" y="1074738"/>
            <a:ext cx="5298206" cy="4865442"/>
          </a:xfrm>
        </p:spPr>
        <p:txBody>
          <a:bodyPr>
            <a:noAutofit/>
          </a:bodyPr>
          <a:lstStyle/>
          <a:p>
            <a:r>
              <a:rPr lang="fr-FR" b="0" i="0" dirty="0">
                <a:solidFill>
                  <a:srgbClr val="2D3235"/>
                </a:solidFill>
                <a:effectLst/>
                <a:latin typeface="Meiryo" panose="020B0604030504040204" pitchFamily="34" charset="-128"/>
                <a:ea typeface="Meiryo" panose="020B0604030504040204" pitchFamily="34" charset="-128"/>
                <a:cs typeface="Open Sans" panose="020B0606030504020204" pitchFamily="34" charset="0"/>
              </a:rPr>
              <a:t>Le </a:t>
            </a:r>
            <a:r>
              <a:rPr lang="fr-FR" b="0" i="0" dirty="0" err="1">
                <a:solidFill>
                  <a:srgbClr val="2D3235"/>
                </a:solidFill>
                <a:effectLst/>
                <a:latin typeface="Meiryo" panose="020B0604030504040204" pitchFamily="34" charset="-128"/>
                <a:ea typeface="Meiryo" panose="020B0604030504040204" pitchFamily="34" charset="-128"/>
                <a:cs typeface="Open Sans" panose="020B0606030504020204" pitchFamily="34" charset="0"/>
              </a:rPr>
              <a:t>MàF</a:t>
            </a:r>
            <a:r>
              <a:rPr lang="fr-FR" b="0" i="0" dirty="0">
                <a:solidFill>
                  <a:srgbClr val="2D3235"/>
                </a:solidFill>
                <a:effectLst/>
                <a:latin typeface="Meiryo" panose="020B0604030504040204" pitchFamily="34" charset="-128"/>
                <a:ea typeface="Meiryo" panose="020B0604030504040204" pitchFamily="34" charset="-128"/>
                <a:cs typeface="Open Sans" panose="020B0606030504020204" pitchFamily="34" charset="0"/>
              </a:rPr>
              <a:t> est un système qui </a:t>
            </a:r>
            <a:r>
              <a:rPr lang="fr-FR" b="1" i="0" dirty="0">
                <a:solidFill>
                  <a:schemeClr val="accent3"/>
                </a:solidFill>
                <a:effectLst/>
                <a:latin typeface="Meiryo" panose="020B0604030504040204" pitchFamily="34" charset="-128"/>
                <a:ea typeface="Meiryo" panose="020B0604030504040204" pitchFamily="34" charset="-128"/>
                <a:cs typeface="Open Sans" panose="020B0606030504020204" pitchFamily="34" charset="0"/>
              </a:rPr>
              <a:t>limite les dépenses </a:t>
            </a:r>
            <a:r>
              <a:rPr lang="fr-FR" b="0" i="0" dirty="0">
                <a:solidFill>
                  <a:srgbClr val="2D3235"/>
                </a:solidFill>
                <a:effectLst/>
                <a:latin typeface="Meiryo" panose="020B0604030504040204" pitchFamily="34" charset="-128"/>
                <a:ea typeface="Meiryo" panose="020B0604030504040204" pitchFamily="34" charset="-128"/>
                <a:cs typeface="Open Sans" panose="020B0606030504020204" pitchFamily="34" charset="0"/>
              </a:rPr>
              <a:t>de soins de santé de votre foyer.</a:t>
            </a:r>
          </a:p>
          <a:p>
            <a:r>
              <a:rPr lang="fr-FR" dirty="0">
                <a:solidFill>
                  <a:schemeClr val="tx1"/>
                </a:solidFill>
                <a:latin typeface="Meiryo" panose="020B0604030504040204" pitchFamily="34" charset="-128"/>
                <a:ea typeface="Meiryo" panose="020B0604030504040204" pitchFamily="34" charset="-128"/>
                <a:cs typeface="Open Sans" panose="020B0606030504020204" pitchFamily="34" charset="0"/>
              </a:rPr>
              <a:t>L’INAMI fixe un plafond annuel de frais médicaux en fonction de vos revenus.</a:t>
            </a:r>
          </a:p>
          <a:p>
            <a:r>
              <a:rPr lang="fr-FR" b="1" i="0" dirty="0">
                <a:solidFill>
                  <a:schemeClr val="accent6"/>
                </a:solidFill>
                <a:effectLst/>
                <a:latin typeface="Meiryo" panose="020B0604030504040204" pitchFamily="34" charset="-128"/>
                <a:ea typeface="Meiryo" panose="020B0604030504040204" pitchFamily="34" charset="-128"/>
                <a:cs typeface="Open Sans" panose="020B0606030504020204" pitchFamily="34" charset="0"/>
              </a:rPr>
              <a:t>Si vos dépenses médicales</a:t>
            </a:r>
            <a:r>
              <a:rPr lang="fr-FR" i="0" dirty="0">
                <a:solidFill>
                  <a:schemeClr val="tx1"/>
                </a:solidFill>
                <a:effectLst/>
                <a:latin typeface="Meiryo" panose="020B0604030504040204" pitchFamily="34" charset="-128"/>
                <a:ea typeface="Meiryo" panose="020B0604030504040204" pitchFamily="34" charset="-128"/>
                <a:cs typeface="Open Sans" panose="020B0606030504020204" pitchFamily="34" charset="0"/>
              </a:rPr>
              <a:t>, après intervention de la mutuelle, </a:t>
            </a:r>
            <a:r>
              <a:rPr lang="fr-FR" b="1" i="0" dirty="0">
                <a:solidFill>
                  <a:schemeClr val="accent6"/>
                </a:solidFill>
                <a:effectLst/>
                <a:latin typeface="Meiryo" panose="020B0604030504040204" pitchFamily="34" charset="-128"/>
                <a:ea typeface="Meiryo" panose="020B0604030504040204" pitchFamily="34" charset="-128"/>
                <a:cs typeface="Open Sans" panose="020B0606030504020204" pitchFamily="34" charset="0"/>
              </a:rPr>
              <a:t>dépassent ce plafond, </a:t>
            </a:r>
            <a:r>
              <a:rPr lang="fr-FR" i="0" dirty="0">
                <a:solidFill>
                  <a:schemeClr val="tx1"/>
                </a:solidFill>
                <a:effectLst/>
                <a:latin typeface="Meiryo" panose="020B0604030504040204" pitchFamily="34" charset="-128"/>
                <a:ea typeface="Meiryo" panose="020B0604030504040204" pitchFamily="34" charset="-128"/>
                <a:cs typeface="Open Sans" panose="020B0606030504020204" pitchFamily="34" charset="0"/>
              </a:rPr>
              <a:t>v</a:t>
            </a:r>
            <a:r>
              <a:rPr lang="fr-FR" b="0" i="0" dirty="0">
                <a:solidFill>
                  <a:schemeClr val="tx1"/>
                </a:solidFill>
                <a:effectLst/>
                <a:latin typeface="Meiryo" panose="020B0604030504040204" pitchFamily="34" charset="-128"/>
                <a:ea typeface="Meiryo" panose="020B0604030504040204" pitchFamily="34" charset="-128"/>
                <a:cs typeface="Open Sans" panose="020B0606030504020204" pitchFamily="34" charset="0"/>
              </a:rPr>
              <a:t>otre mutuelle remboursera entièrement les frais additionnels.</a:t>
            </a:r>
            <a:endParaRPr lang="fr-BE" dirty="0">
              <a:solidFill>
                <a:schemeClr val="tx1"/>
              </a:solidFill>
              <a:latin typeface="Meiryo" panose="020B0604030504040204" pitchFamily="34" charset="-128"/>
              <a:ea typeface="Meiryo" panose="020B0604030504040204" pitchFamily="34" charset="-128"/>
              <a:cs typeface="Open Sans" panose="020B0606030504020204" pitchFamily="34" charset="0"/>
            </a:endParaRPr>
          </a:p>
          <a:p>
            <a:endParaRPr lang="fr-BE" dirty="0">
              <a:solidFill>
                <a:schemeClr val="tx1"/>
              </a:solidFill>
              <a:latin typeface="Meiryo" panose="020B0604030504040204" pitchFamily="34" charset="-128"/>
              <a:ea typeface="Meiryo" panose="020B0604030504040204" pitchFamily="34" charset="-128"/>
              <a:cs typeface="Open Sans" panose="020B0606030504020204" pitchFamily="34" charset="0"/>
            </a:endParaRP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DAC219A-2B93-DD72-2A36-66A99C7C4E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920240" y="6170490"/>
            <a:ext cx="5667375" cy="45720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fr-FR"/>
              <a:t>© asbl SOS Burnout Belgique      </a:t>
            </a:r>
            <a:endParaRPr lang="en-US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4B94BB3-C0B6-6664-CF9E-023AB153447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850727" y="6170491"/>
            <a:ext cx="2840083" cy="45720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30A71ABC-2C4A-46D6-9FD6-9BB9009C593B}" type="datetime7">
              <a:rPr lang="fr-BE" smtClean="0"/>
              <a:t>nov.-23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5519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430127AE-B29E-4FDF-99D2-A2F1E7003F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920240" y="2176009"/>
            <a:ext cx="8770571" cy="0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28" name="Rectangle 27">
            <a:extLst>
              <a:ext uri="{FF2B5EF4-FFF2-40B4-BE49-F238E27FC236}">
                <a16:creationId xmlns:a16="http://schemas.microsoft.com/office/drawing/2014/main" id="{47FC6A8B-34F9-40FB-AA2D-E34168F528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3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1EC86DB4-572A-4F71-AF8A-2395B4CA77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756583" y="0"/>
            <a:ext cx="11435265" cy="6858000"/>
          </a:xfrm>
          <a:custGeom>
            <a:avLst/>
            <a:gdLst>
              <a:gd name="connsiteX0" fmla="*/ 9925983 w 11435265"/>
              <a:gd name="connsiteY0" fmla="*/ 6858000 h 6858000"/>
              <a:gd name="connsiteX1" fmla="*/ 0 w 11435265"/>
              <a:gd name="connsiteY1" fmla="*/ 6858000 h 6858000"/>
              <a:gd name="connsiteX2" fmla="*/ 0 w 11435265"/>
              <a:gd name="connsiteY2" fmla="*/ 0 h 6858000"/>
              <a:gd name="connsiteX3" fmla="*/ 996904 w 11435265"/>
              <a:gd name="connsiteY3" fmla="*/ 0 h 6858000"/>
              <a:gd name="connsiteX4" fmla="*/ 2426875 w 11435265"/>
              <a:gd name="connsiteY4" fmla="*/ 0 h 6858000"/>
              <a:gd name="connsiteX5" fmla="*/ 4014127 w 11435265"/>
              <a:gd name="connsiteY5" fmla="*/ 0 h 6858000"/>
              <a:gd name="connsiteX6" fmla="*/ 4359595 w 11435265"/>
              <a:gd name="connsiteY6" fmla="*/ 0 h 6858000"/>
              <a:gd name="connsiteX7" fmla="*/ 4647960 w 11435265"/>
              <a:gd name="connsiteY7" fmla="*/ 0 h 6858000"/>
              <a:gd name="connsiteX8" fmla="*/ 4691093 w 11435265"/>
              <a:gd name="connsiteY8" fmla="*/ 0 h 6858000"/>
              <a:gd name="connsiteX9" fmla="*/ 5558544 w 11435265"/>
              <a:gd name="connsiteY9" fmla="*/ 0 h 6858000"/>
              <a:gd name="connsiteX10" fmla="*/ 5570664 w 11435265"/>
              <a:gd name="connsiteY10" fmla="*/ 0 h 6858000"/>
              <a:gd name="connsiteX11" fmla="*/ 5695183 w 11435265"/>
              <a:gd name="connsiteY11" fmla="*/ 0 h 6858000"/>
              <a:gd name="connsiteX12" fmla="*/ 7177357 w 11435265"/>
              <a:gd name="connsiteY12" fmla="*/ 0 h 6858000"/>
              <a:gd name="connsiteX13" fmla="*/ 9824163 w 11435265"/>
              <a:gd name="connsiteY13" fmla="*/ 0 h 6858000"/>
              <a:gd name="connsiteX14" fmla="*/ 9846125 w 11435265"/>
              <a:gd name="connsiteY14" fmla="*/ 16892 h 6858000"/>
              <a:gd name="connsiteX15" fmla="*/ 11435265 w 11435265"/>
              <a:gd name="connsiteY15" fmla="*/ 4079318 h 6858000"/>
              <a:gd name="connsiteX16" fmla="*/ 10261404 w 11435265"/>
              <a:gd name="connsiteY16" fmla="*/ 654244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1435265" h="6858000">
                <a:moveTo>
                  <a:pt x="9925983" y="6858000"/>
                </a:moveTo>
                <a:lnTo>
                  <a:pt x="0" y="6858000"/>
                </a:lnTo>
                <a:lnTo>
                  <a:pt x="0" y="0"/>
                </a:lnTo>
                <a:lnTo>
                  <a:pt x="996904" y="0"/>
                </a:lnTo>
                <a:lnTo>
                  <a:pt x="2426875" y="0"/>
                </a:lnTo>
                <a:lnTo>
                  <a:pt x="4014127" y="0"/>
                </a:lnTo>
                <a:lnTo>
                  <a:pt x="4359595" y="0"/>
                </a:lnTo>
                <a:lnTo>
                  <a:pt x="4647960" y="0"/>
                </a:lnTo>
                <a:lnTo>
                  <a:pt x="4691093" y="0"/>
                </a:lnTo>
                <a:lnTo>
                  <a:pt x="5558544" y="0"/>
                </a:lnTo>
                <a:lnTo>
                  <a:pt x="5570664" y="0"/>
                </a:lnTo>
                <a:lnTo>
                  <a:pt x="5695183" y="0"/>
                </a:lnTo>
                <a:lnTo>
                  <a:pt x="7177357" y="0"/>
                </a:lnTo>
                <a:lnTo>
                  <a:pt x="9824163" y="0"/>
                </a:lnTo>
                <a:lnTo>
                  <a:pt x="9846125" y="16892"/>
                </a:lnTo>
                <a:cubicBezTo>
                  <a:pt x="10865743" y="850004"/>
                  <a:pt x="11435265" y="2357705"/>
                  <a:pt x="11435265" y="4079318"/>
                </a:cubicBezTo>
                <a:cubicBezTo>
                  <a:pt x="11435265" y="5217633"/>
                  <a:pt x="10916694" y="5903717"/>
                  <a:pt x="10261404" y="6542447"/>
                </a:cubicBezTo>
                <a:close/>
              </a:path>
            </a:pathLst>
          </a:cu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71BA53A4-C4B7-4189-9FC1-6350B1AB5D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341199" y="0"/>
            <a:ext cx="1518348" cy="6858000"/>
          </a:xfrm>
          <a:custGeom>
            <a:avLst/>
            <a:gdLst>
              <a:gd name="connsiteX0" fmla="*/ 19178 w 1518348"/>
              <a:gd name="connsiteY0" fmla="*/ 6858000 h 6858000"/>
              <a:gd name="connsiteX1" fmla="*/ 0 w 1518348"/>
              <a:gd name="connsiteY1" fmla="*/ 6858000 h 6858000"/>
              <a:gd name="connsiteX2" fmla="*/ 241394 w 1518348"/>
              <a:gd name="connsiteY2" fmla="*/ 6638611 h 6858000"/>
              <a:gd name="connsiteX3" fmla="*/ 1493356 w 1518348"/>
              <a:gd name="connsiteY3" fmla="*/ 4142424 h 6858000"/>
              <a:gd name="connsiteX4" fmla="*/ 282053 w 1518348"/>
              <a:gd name="connsiteY4" fmla="*/ 26474 h 6858000"/>
              <a:gd name="connsiteX5" fmla="*/ 256233 w 1518348"/>
              <a:gd name="connsiteY5" fmla="*/ 0 h 6858000"/>
              <a:gd name="connsiteX6" fmla="*/ 273463 w 1518348"/>
              <a:gd name="connsiteY6" fmla="*/ 0 h 6858000"/>
              <a:gd name="connsiteX7" fmla="*/ 300199 w 1518348"/>
              <a:gd name="connsiteY7" fmla="*/ 27414 h 6858000"/>
              <a:gd name="connsiteX8" fmla="*/ 1511501 w 1518348"/>
              <a:gd name="connsiteY8" fmla="*/ 4143362 h 6858000"/>
              <a:gd name="connsiteX9" fmla="*/ 259539 w 1518348"/>
              <a:gd name="connsiteY9" fmla="*/ 6639549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18348" h="6858000">
                <a:moveTo>
                  <a:pt x="19178" y="6858000"/>
                </a:moveTo>
                <a:lnTo>
                  <a:pt x="0" y="6858000"/>
                </a:lnTo>
                <a:lnTo>
                  <a:pt x="241394" y="6638611"/>
                </a:lnTo>
                <a:cubicBezTo>
                  <a:pt x="909582" y="6009084"/>
                  <a:pt x="1445892" y="5323498"/>
                  <a:pt x="1493356" y="4142424"/>
                </a:cubicBezTo>
                <a:cubicBezTo>
                  <a:pt x="1560655" y="2467784"/>
                  <a:pt x="1130049" y="962858"/>
                  <a:pt x="282053" y="26474"/>
                </a:cubicBezTo>
                <a:lnTo>
                  <a:pt x="256233" y="0"/>
                </a:lnTo>
                <a:lnTo>
                  <a:pt x="273463" y="0"/>
                </a:lnTo>
                <a:lnTo>
                  <a:pt x="300199" y="27414"/>
                </a:lnTo>
                <a:cubicBezTo>
                  <a:pt x="1148195" y="963796"/>
                  <a:pt x="1578800" y="2468723"/>
                  <a:pt x="1511501" y="4143362"/>
                </a:cubicBezTo>
                <a:cubicBezTo>
                  <a:pt x="1464037" y="5324436"/>
                  <a:pt x="927728" y="6010023"/>
                  <a:pt x="259539" y="663954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5558AD6E-B070-4640-AA07-87E208983E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552928" y="0"/>
            <a:ext cx="1644534" cy="6858000"/>
          </a:xfrm>
          <a:custGeom>
            <a:avLst/>
            <a:gdLst>
              <a:gd name="connsiteX0" fmla="*/ 135252 w 1644534"/>
              <a:gd name="connsiteY0" fmla="*/ 6858000 h 6858000"/>
              <a:gd name="connsiteX1" fmla="*/ 101819 w 1644534"/>
              <a:gd name="connsiteY1" fmla="*/ 6858000 h 6858000"/>
              <a:gd name="connsiteX2" fmla="*/ 437240 w 1644534"/>
              <a:gd name="connsiteY2" fmla="*/ 6542447 h 6858000"/>
              <a:gd name="connsiteX3" fmla="*/ 1611101 w 1644534"/>
              <a:gd name="connsiteY3" fmla="*/ 4079318 h 6858000"/>
              <a:gd name="connsiteX4" fmla="*/ 21961 w 1644534"/>
              <a:gd name="connsiteY4" fmla="*/ 16892 h 6858000"/>
              <a:gd name="connsiteX5" fmla="*/ 0 w 1644534"/>
              <a:gd name="connsiteY5" fmla="*/ 0 h 6858000"/>
              <a:gd name="connsiteX6" fmla="*/ 33433 w 1644534"/>
              <a:gd name="connsiteY6" fmla="*/ 0 h 6858000"/>
              <a:gd name="connsiteX7" fmla="*/ 55394 w 1644534"/>
              <a:gd name="connsiteY7" fmla="*/ 16892 h 6858000"/>
              <a:gd name="connsiteX8" fmla="*/ 1644534 w 1644534"/>
              <a:gd name="connsiteY8" fmla="*/ 4079318 h 6858000"/>
              <a:gd name="connsiteX9" fmla="*/ 470673 w 1644534"/>
              <a:gd name="connsiteY9" fmla="*/ 654244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44534" h="6858000">
                <a:moveTo>
                  <a:pt x="135252" y="6858000"/>
                </a:moveTo>
                <a:lnTo>
                  <a:pt x="101819" y="6858000"/>
                </a:lnTo>
                <a:lnTo>
                  <a:pt x="437240" y="6542447"/>
                </a:lnTo>
                <a:cubicBezTo>
                  <a:pt x="1092531" y="5903717"/>
                  <a:pt x="1611101" y="5217633"/>
                  <a:pt x="1611101" y="4079318"/>
                </a:cubicBezTo>
                <a:cubicBezTo>
                  <a:pt x="1611101" y="2357705"/>
                  <a:pt x="1041580" y="850004"/>
                  <a:pt x="21961" y="16892"/>
                </a:cubicBezTo>
                <a:lnTo>
                  <a:pt x="0" y="0"/>
                </a:lnTo>
                <a:lnTo>
                  <a:pt x="33433" y="0"/>
                </a:lnTo>
                <a:lnTo>
                  <a:pt x="55394" y="16892"/>
                </a:lnTo>
                <a:cubicBezTo>
                  <a:pt x="1075012" y="850004"/>
                  <a:pt x="1644534" y="2357705"/>
                  <a:pt x="1644534" y="4079318"/>
                </a:cubicBezTo>
                <a:cubicBezTo>
                  <a:pt x="1644534" y="5217633"/>
                  <a:pt x="1125963" y="5903717"/>
                  <a:pt x="470673" y="654244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36ACFB69-D148-449E-AC5A-C55AA20A7F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988858" y="0"/>
            <a:ext cx="1461546" cy="6858000"/>
          </a:xfrm>
          <a:custGeom>
            <a:avLst/>
            <a:gdLst>
              <a:gd name="connsiteX0" fmla="*/ 107940 w 1461546"/>
              <a:gd name="connsiteY0" fmla="*/ 6858000 h 6858000"/>
              <a:gd name="connsiteX1" fmla="*/ 91317 w 1461546"/>
              <a:gd name="connsiteY1" fmla="*/ 6858000 h 6858000"/>
              <a:gd name="connsiteX2" fmla="*/ 392141 w 1461546"/>
              <a:gd name="connsiteY2" fmla="*/ 6542447 h 6858000"/>
              <a:gd name="connsiteX3" fmla="*/ 1444924 w 1461546"/>
              <a:gd name="connsiteY3" fmla="*/ 4079318 h 6858000"/>
              <a:gd name="connsiteX4" fmla="*/ 19696 w 1461546"/>
              <a:gd name="connsiteY4" fmla="*/ 16892 h 6858000"/>
              <a:gd name="connsiteX5" fmla="*/ 0 w 1461546"/>
              <a:gd name="connsiteY5" fmla="*/ 0 h 6858000"/>
              <a:gd name="connsiteX6" fmla="*/ 16622 w 1461546"/>
              <a:gd name="connsiteY6" fmla="*/ 0 h 6858000"/>
              <a:gd name="connsiteX7" fmla="*/ 36319 w 1461546"/>
              <a:gd name="connsiteY7" fmla="*/ 16892 h 6858000"/>
              <a:gd name="connsiteX8" fmla="*/ 1461546 w 1461546"/>
              <a:gd name="connsiteY8" fmla="*/ 4079318 h 6858000"/>
              <a:gd name="connsiteX9" fmla="*/ 408763 w 1461546"/>
              <a:gd name="connsiteY9" fmla="*/ 654244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61546" h="6858000">
                <a:moveTo>
                  <a:pt x="107940" y="6858000"/>
                </a:moveTo>
                <a:lnTo>
                  <a:pt x="91317" y="6858000"/>
                </a:lnTo>
                <a:lnTo>
                  <a:pt x="392141" y="6542447"/>
                </a:lnTo>
                <a:cubicBezTo>
                  <a:pt x="979841" y="5903717"/>
                  <a:pt x="1444924" y="5217633"/>
                  <a:pt x="1444924" y="4079318"/>
                </a:cubicBezTo>
                <a:cubicBezTo>
                  <a:pt x="1444924" y="2357705"/>
                  <a:pt x="934146" y="850004"/>
                  <a:pt x="19696" y="16892"/>
                </a:cubicBezTo>
                <a:lnTo>
                  <a:pt x="0" y="0"/>
                </a:lnTo>
                <a:lnTo>
                  <a:pt x="16622" y="0"/>
                </a:lnTo>
                <a:lnTo>
                  <a:pt x="36319" y="16892"/>
                </a:lnTo>
                <a:cubicBezTo>
                  <a:pt x="950768" y="850004"/>
                  <a:pt x="1461546" y="2357705"/>
                  <a:pt x="1461546" y="4079318"/>
                </a:cubicBezTo>
                <a:cubicBezTo>
                  <a:pt x="1461546" y="5217633"/>
                  <a:pt x="996464" y="5903717"/>
                  <a:pt x="408763" y="654244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0EC3B1A1-751B-F0F8-406E-B23DCDBC28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377440" y="6170490"/>
            <a:ext cx="5294791" cy="457200"/>
          </a:xfrm>
        </p:spPr>
        <p:txBody>
          <a:bodyPr vert="horz" lIns="109728" tIns="109728" rIns="109728" bIns="9144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© asbl SOS Burnout Belgique      </a:t>
            </a:r>
          </a:p>
        </p:txBody>
      </p: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1D1B9380-BC06-DD26-436E-55B876F42C6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850727" y="6170491"/>
            <a:ext cx="2840083" cy="457200"/>
          </a:xfrm>
        </p:spPr>
        <p:txBody>
          <a:bodyPr vert="horz" lIns="109728" tIns="109728" rIns="109728" bIns="91440" rtlCol="0" anchor="ctr">
            <a:normAutofit/>
          </a:bodyPr>
          <a:lstStyle/>
          <a:p>
            <a:pPr>
              <a:spcAft>
                <a:spcPts val="600"/>
              </a:spcAft>
            </a:pPr>
            <a:fld id="{26FC6E77-2272-4AB9-ACAD-0E5A731159E9}" type="datetime7">
              <a:rPr lang="fr-BE" smtClean="0"/>
              <a:t>nov.-23</a:t>
            </a:fld>
            <a:endParaRPr lang="en-US"/>
          </a:p>
        </p:txBody>
      </p:sp>
      <p:graphicFrame>
        <p:nvGraphicFramePr>
          <p:cNvPr id="7" name="ZoneTexte 4">
            <a:extLst>
              <a:ext uri="{FF2B5EF4-FFF2-40B4-BE49-F238E27FC236}">
                <a16:creationId xmlns:a16="http://schemas.microsoft.com/office/drawing/2014/main" id="{A252D2CC-A2C7-D784-083D-09780A3CA38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45585710"/>
              </p:ext>
            </p:extLst>
          </p:nvPr>
        </p:nvGraphicFramePr>
        <p:xfrm>
          <a:off x="2063202" y="1270454"/>
          <a:ext cx="8312785" cy="34115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966617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30127AE-B29E-4FDF-99D2-A2F1E7003F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920240" y="2176009"/>
            <a:ext cx="8770571" cy="0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3D5FBB81-B61B-416A-8F5D-A8DDF62530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3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40C0D7D4-D83D-4C58-87D1-955F0A9173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476051" cy="6858000"/>
          </a:xfrm>
          <a:custGeom>
            <a:avLst/>
            <a:gdLst>
              <a:gd name="connsiteX0" fmla="*/ 0 w 7476051"/>
              <a:gd name="connsiteY0" fmla="*/ 0 h 6858000"/>
              <a:gd name="connsiteX1" fmla="*/ 5853028 w 7476051"/>
              <a:gd name="connsiteY1" fmla="*/ 0 h 6858000"/>
              <a:gd name="connsiteX2" fmla="*/ 5875152 w 7476051"/>
              <a:gd name="connsiteY2" fmla="*/ 14997 h 6858000"/>
              <a:gd name="connsiteX3" fmla="*/ 7476051 w 7476051"/>
              <a:gd name="connsiteY3" fmla="*/ 3621656 h 6858000"/>
              <a:gd name="connsiteX4" fmla="*/ 5601702 w 7476051"/>
              <a:gd name="connsiteY4" fmla="*/ 6374814 h 6858000"/>
              <a:gd name="connsiteX5" fmla="*/ 5085053 w 7476051"/>
              <a:gd name="connsiteY5" fmla="*/ 6780599 h 6858000"/>
              <a:gd name="connsiteX6" fmla="*/ 4973297 w 7476051"/>
              <a:gd name="connsiteY6" fmla="*/ 6858000 h 6858000"/>
              <a:gd name="connsiteX7" fmla="*/ 0 w 7476051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476051" h="6858000">
                <a:moveTo>
                  <a:pt x="0" y="0"/>
                </a:moveTo>
                <a:lnTo>
                  <a:pt x="5853028" y="0"/>
                </a:lnTo>
                <a:lnTo>
                  <a:pt x="5875152" y="14997"/>
                </a:lnTo>
                <a:cubicBezTo>
                  <a:pt x="6902315" y="754641"/>
                  <a:pt x="7476051" y="2093192"/>
                  <a:pt x="7476051" y="3621656"/>
                </a:cubicBezTo>
                <a:cubicBezTo>
                  <a:pt x="7476051" y="4969131"/>
                  <a:pt x="6547326" y="5602839"/>
                  <a:pt x="5601702" y="6374814"/>
                </a:cubicBezTo>
                <a:cubicBezTo>
                  <a:pt x="5429499" y="6515397"/>
                  <a:pt x="5258871" y="6653108"/>
                  <a:pt x="5085053" y="6780599"/>
                </a:cubicBezTo>
                <a:lnTo>
                  <a:pt x="497329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15F9A324-404E-4C5D-AFF0-C5D0D84182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48204" y="-1"/>
            <a:ext cx="2535264" cy="6858001"/>
          </a:xfrm>
          <a:custGeom>
            <a:avLst/>
            <a:gdLst>
              <a:gd name="connsiteX0" fmla="*/ 1218585 w 2535264"/>
              <a:gd name="connsiteY0" fmla="*/ 0 h 6858001"/>
              <a:gd name="connsiteX1" fmla="*/ 1236561 w 2535264"/>
              <a:gd name="connsiteY1" fmla="*/ 0 h 6858001"/>
              <a:gd name="connsiteX2" fmla="*/ 1264452 w 2535264"/>
              <a:gd name="connsiteY2" fmla="*/ 24550 h 6858001"/>
              <a:gd name="connsiteX3" fmla="*/ 2528121 w 2535264"/>
              <a:gd name="connsiteY3" fmla="*/ 3710502 h 6858001"/>
              <a:gd name="connsiteX4" fmla="*/ 492890 w 2535264"/>
              <a:gd name="connsiteY4" fmla="*/ 6507511 h 6858001"/>
              <a:gd name="connsiteX5" fmla="*/ 221418 w 2535264"/>
              <a:gd name="connsiteY5" fmla="*/ 6713387 h 6858001"/>
              <a:gd name="connsiteX6" fmla="*/ 20100 w 2535264"/>
              <a:gd name="connsiteY6" fmla="*/ 6858001 h 6858001"/>
              <a:gd name="connsiteX7" fmla="*/ 0 w 2535264"/>
              <a:gd name="connsiteY7" fmla="*/ 6858001 h 6858001"/>
              <a:gd name="connsiteX8" fmla="*/ 202488 w 2535264"/>
              <a:gd name="connsiteY8" fmla="*/ 6712547 h 6858001"/>
              <a:gd name="connsiteX9" fmla="*/ 473961 w 2535264"/>
              <a:gd name="connsiteY9" fmla="*/ 6506670 h 6858001"/>
              <a:gd name="connsiteX10" fmla="*/ 2509192 w 2535264"/>
              <a:gd name="connsiteY10" fmla="*/ 3709662 h 6858001"/>
              <a:gd name="connsiteX11" fmla="*/ 1245521 w 2535264"/>
              <a:gd name="connsiteY11" fmla="*/ 23708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35264" h="6858001">
                <a:moveTo>
                  <a:pt x="1218585" y="0"/>
                </a:moveTo>
                <a:lnTo>
                  <a:pt x="1236561" y="0"/>
                </a:lnTo>
                <a:lnTo>
                  <a:pt x="1264452" y="24550"/>
                </a:lnTo>
                <a:cubicBezTo>
                  <a:pt x="2149109" y="863108"/>
                  <a:pt x="2598329" y="2210814"/>
                  <a:pt x="2528121" y="3710502"/>
                </a:cubicBezTo>
                <a:cubicBezTo>
                  <a:pt x="2462100" y="5120751"/>
                  <a:pt x="1489450" y="5742158"/>
                  <a:pt x="492890" y="6507511"/>
                </a:cubicBezTo>
                <a:cubicBezTo>
                  <a:pt x="402151" y="6577199"/>
                  <a:pt x="311847" y="6646154"/>
                  <a:pt x="221418" y="6713387"/>
                </a:cubicBezTo>
                <a:lnTo>
                  <a:pt x="20100" y="6858001"/>
                </a:lnTo>
                <a:lnTo>
                  <a:pt x="0" y="6858001"/>
                </a:lnTo>
                <a:lnTo>
                  <a:pt x="202488" y="6712547"/>
                </a:lnTo>
                <a:cubicBezTo>
                  <a:pt x="292917" y="6645314"/>
                  <a:pt x="383222" y="6576359"/>
                  <a:pt x="473961" y="6506670"/>
                </a:cubicBezTo>
                <a:cubicBezTo>
                  <a:pt x="1470520" y="5741317"/>
                  <a:pt x="2443170" y="5119911"/>
                  <a:pt x="2509192" y="3709662"/>
                </a:cubicBezTo>
                <a:cubicBezTo>
                  <a:pt x="2579400" y="2209973"/>
                  <a:pt x="2130178" y="862268"/>
                  <a:pt x="1245521" y="23708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AC4CE3C4-3600-4353-9FE1-B32D06BEF0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3737" y="0"/>
            <a:ext cx="2536434" cy="6858000"/>
          </a:xfrm>
          <a:custGeom>
            <a:avLst/>
            <a:gdLst>
              <a:gd name="connsiteX0" fmla="*/ 879731 w 2536434"/>
              <a:gd name="connsiteY0" fmla="*/ 0 h 6858000"/>
              <a:gd name="connsiteX1" fmla="*/ 913411 w 2536434"/>
              <a:gd name="connsiteY1" fmla="*/ 0 h 6858000"/>
              <a:gd name="connsiteX2" fmla="*/ 935535 w 2536434"/>
              <a:gd name="connsiteY2" fmla="*/ 14997 h 6858000"/>
              <a:gd name="connsiteX3" fmla="*/ 2536434 w 2536434"/>
              <a:gd name="connsiteY3" fmla="*/ 3621656 h 6858000"/>
              <a:gd name="connsiteX4" fmla="*/ 662084 w 2536434"/>
              <a:gd name="connsiteY4" fmla="*/ 6374814 h 6858000"/>
              <a:gd name="connsiteX5" fmla="*/ 145436 w 2536434"/>
              <a:gd name="connsiteY5" fmla="*/ 6780599 h 6858000"/>
              <a:gd name="connsiteX6" fmla="*/ 33680 w 2536434"/>
              <a:gd name="connsiteY6" fmla="*/ 6858000 h 6858000"/>
              <a:gd name="connsiteX7" fmla="*/ 0 w 2536434"/>
              <a:gd name="connsiteY7" fmla="*/ 6858000 h 6858000"/>
              <a:gd name="connsiteX8" fmla="*/ 111756 w 2536434"/>
              <a:gd name="connsiteY8" fmla="*/ 6780599 h 6858000"/>
              <a:gd name="connsiteX9" fmla="*/ 628404 w 2536434"/>
              <a:gd name="connsiteY9" fmla="*/ 6374814 h 6858000"/>
              <a:gd name="connsiteX10" fmla="*/ 2502754 w 2536434"/>
              <a:gd name="connsiteY10" fmla="*/ 3621656 h 6858000"/>
              <a:gd name="connsiteX11" fmla="*/ 901855 w 2536434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36434" h="6858000">
                <a:moveTo>
                  <a:pt x="879731" y="0"/>
                </a:moveTo>
                <a:lnTo>
                  <a:pt x="913411" y="0"/>
                </a:lnTo>
                <a:lnTo>
                  <a:pt x="935535" y="14997"/>
                </a:lnTo>
                <a:cubicBezTo>
                  <a:pt x="1962698" y="754641"/>
                  <a:pt x="2536434" y="2093192"/>
                  <a:pt x="2536434" y="3621656"/>
                </a:cubicBezTo>
                <a:cubicBezTo>
                  <a:pt x="2536434" y="4969131"/>
                  <a:pt x="1607709" y="5602839"/>
                  <a:pt x="662084" y="6374814"/>
                </a:cubicBezTo>
                <a:cubicBezTo>
                  <a:pt x="489881" y="6515397"/>
                  <a:pt x="319254" y="6653108"/>
                  <a:pt x="145436" y="6780599"/>
                </a:cubicBezTo>
                <a:lnTo>
                  <a:pt x="33680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E4EB0927-30FA-EFCC-0968-FD8AAB927948}"/>
              </a:ext>
            </a:extLst>
          </p:cNvPr>
          <p:cNvSpPr txBox="1"/>
          <p:nvPr/>
        </p:nvSpPr>
        <p:spPr>
          <a:xfrm>
            <a:off x="965354" y="1496219"/>
            <a:ext cx="5296964" cy="3651250"/>
          </a:xfrm>
          <a:prstGeom prst="rect">
            <a:avLst/>
          </a:prstGeom>
        </p:spPr>
        <p:txBody>
          <a:bodyPr vert="horz" lIns="109728" tIns="109728" rIns="109728" bIns="91440" rtlCol="0">
            <a:normAutofit/>
          </a:bodyPr>
          <a:lstStyle/>
          <a:p>
            <a:pPr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</a:pPr>
            <a:r>
              <a:rPr lang="en-US" spc="1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Votre</a:t>
            </a:r>
            <a:r>
              <a:rPr lang="en-US" spc="1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pc="1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mutualité</a:t>
            </a:r>
            <a:r>
              <a:rPr lang="en-US" spc="1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pc="1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vous</a:t>
            </a:r>
            <a:r>
              <a:rPr lang="en-US" spc="1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pc="1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l’octroi</a:t>
            </a:r>
            <a:r>
              <a:rPr lang="en-US" spc="1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b="1" spc="150" dirty="0" err="1">
                <a:solidFill>
                  <a:schemeClr val="accent3"/>
                </a:solidFill>
              </a:rPr>
              <a:t>automatiquent</a:t>
            </a:r>
            <a:r>
              <a:rPr lang="en-US" b="1" spc="1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b="1" spc="1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si</a:t>
            </a:r>
            <a:r>
              <a:rPr lang="en-US" b="1" spc="1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pc="1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les conditions </a:t>
            </a:r>
            <a:r>
              <a:rPr lang="en-US" spc="1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fixées</a:t>
            </a:r>
            <a:r>
              <a:rPr lang="en-US" spc="1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pc="1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sont</a:t>
            </a:r>
            <a:r>
              <a:rPr lang="en-US" spc="1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pc="1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remplies</a:t>
            </a:r>
            <a:r>
              <a:rPr lang="en-US" spc="1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</a:pPr>
            <a:endParaRPr lang="en-US" spc="15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</a:pPr>
            <a:r>
              <a:rPr lang="fr-FR" dirty="0">
                <a:solidFill>
                  <a:srgbClr val="2D3235"/>
                </a:solidFill>
              </a:rPr>
              <a:t>Vous recevez un courrier de votre mutuelle l</a:t>
            </a:r>
            <a:r>
              <a:rPr lang="fr-FR" b="0" i="0" dirty="0">
                <a:solidFill>
                  <a:srgbClr val="2D3235"/>
                </a:solidFill>
                <a:effectLst/>
              </a:rPr>
              <a:t>ors du 1er remboursement effectué dans le cadre du MAF.</a:t>
            </a:r>
            <a:endParaRPr lang="en-US" spc="15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7" name="Graphique 6" descr="Badge coche avec un remplissage uni">
            <a:extLst>
              <a:ext uri="{FF2B5EF4-FFF2-40B4-BE49-F238E27FC236}">
                <a16:creationId xmlns:a16="http://schemas.microsoft.com/office/drawing/2014/main" id="{0EF4E77F-5256-D9C7-597F-F937C56FC8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916599" y="1337500"/>
            <a:ext cx="2988679" cy="2988679"/>
          </a:xfrm>
          <a:prstGeom prst="rect">
            <a:avLst/>
          </a:prstGeom>
        </p:spPr>
      </p:pic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A82484D6-D8AB-1749-5E72-4C0E10BCE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92518" y="6170613"/>
            <a:ext cx="4211995" cy="457200"/>
          </a:xfrm>
        </p:spPr>
        <p:txBody>
          <a:bodyPr vert="horz" lIns="109728" tIns="109728" rIns="109728" bIns="9144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© asbl SOS Burnout Belgique      </a:t>
            </a:r>
          </a:p>
        </p:txBody>
      </p: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3AD5642E-FEEF-9ED7-2EE2-3F8469789EF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850727" y="6170491"/>
            <a:ext cx="2840083" cy="457200"/>
          </a:xfrm>
        </p:spPr>
        <p:txBody>
          <a:bodyPr vert="horz" lIns="109728" tIns="109728" rIns="109728" bIns="91440" rtlCol="0" anchor="ctr">
            <a:normAutofit/>
          </a:bodyPr>
          <a:lstStyle/>
          <a:p>
            <a:pPr>
              <a:spcAft>
                <a:spcPts val="600"/>
              </a:spcAft>
            </a:pPr>
            <a:fld id="{68C27955-3A44-4CC8-911B-34205B1AFB93}" type="datetime7">
              <a:rPr lang="en-US" smtClean="0"/>
              <a:pPr>
                <a:spcAft>
                  <a:spcPts val="600"/>
                </a:spcAft>
              </a:pPr>
              <a:t>Nov-23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1132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79" name="Straight Connector 3078">
            <a:extLst>
              <a:ext uri="{FF2B5EF4-FFF2-40B4-BE49-F238E27FC236}">
                <a16:creationId xmlns:a16="http://schemas.microsoft.com/office/drawing/2014/main" id="{430127AE-B29E-4FDF-99D2-A2F1E7003F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920240" y="2176009"/>
            <a:ext cx="8770571" cy="0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3081" name="Rectangle 3080">
            <a:extLst>
              <a:ext uri="{FF2B5EF4-FFF2-40B4-BE49-F238E27FC236}">
                <a16:creationId xmlns:a16="http://schemas.microsoft.com/office/drawing/2014/main" id="{8181FC64-B306-4821-98E2-780662EFC4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90404193-21A4-213D-4C19-9D61516B9463}"/>
              </a:ext>
            </a:extLst>
          </p:cNvPr>
          <p:cNvSpPr txBox="1"/>
          <p:nvPr/>
        </p:nvSpPr>
        <p:spPr>
          <a:xfrm>
            <a:off x="746450" y="903287"/>
            <a:ext cx="6139542" cy="3995283"/>
          </a:xfrm>
          <a:prstGeom prst="rect">
            <a:avLst/>
          </a:prstGeom>
        </p:spPr>
        <p:txBody>
          <a:bodyPr vert="horz" lIns="109728" tIns="109728" rIns="109728" bIns="91440" rtlCol="0">
            <a:normAutofit/>
          </a:bodyPr>
          <a:lstStyle/>
          <a:p>
            <a:pPr>
              <a:lnSpc>
                <a:spcPct val="130000"/>
              </a:lnSpc>
              <a:spcBef>
                <a:spcPts val="930"/>
              </a:spcBef>
              <a:buFont typeface="Corbel" panose="020B0503020204020204" pitchFamily="34" charset="0"/>
            </a:pPr>
            <a:r>
              <a:rPr lang="en-US" spc="150" dirty="0">
                <a:solidFill>
                  <a:schemeClr val="tx1">
                    <a:lumMod val="75000"/>
                    <a:lumOff val="2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Il </a:t>
            </a:r>
            <a:r>
              <a:rPr lang="en-US" spc="150" dirty="0" err="1">
                <a:solidFill>
                  <a:schemeClr val="tx1">
                    <a:lumMod val="75000"/>
                    <a:lumOff val="2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existe</a:t>
            </a:r>
            <a:r>
              <a:rPr lang="en-US" spc="150" dirty="0">
                <a:solidFill>
                  <a:schemeClr val="tx1">
                    <a:lumMod val="75000"/>
                    <a:lumOff val="2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4 types de </a:t>
            </a:r>
            <a:r>
              <a:rPr lang="en-US" spc="150" dirty="0" err="1">
                <a:solidFill>
                  <a:schemeClr val="tx1">
                    <a:lumMod val="75000"/>
                    <a:lumOff val="2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MàF</a:t>
            </a:r>
            <a:r>
              <a:rPr lang="en-US" spc="150" dirty="0">
                <a:solidFill>
                  <a:schemeClr val="tx1">
                    <a:lumMod val="75000"/>
                    <a:lumOff val="2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, chacun </a:t>
            </a:r>
            <a:r>
              <a:rPr lang="en-US" spc="150" dirty="0" err="1">
                <a:solidFill>
                  <a:schemeClr val="tx1">
                    <a:lumMod val="75000"/>
                    <a:lumOff val="2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possède</a:t>
            </a:r>
            <a:r>
              <a:rPr lang="en-US" spc="150" dirty="0">
                <a:solidFill>
                  <a:schemeClr val="tx1">
                    <a:lumMod val="75000"/>
                    <a:lumOff val="2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son propre </a:t>
            </a:r>
            <a:r>
              <a:rPr lang="en-US" spc="150" dirty="0" err="1">
                <a:solidFill>
                  <a:schemeClr val="tx1">
                    <a:lumMod val="75000"/>
                    <a:lumOff val="2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objectif</a:t>
            </a:r>
            <a:r>
              <a:rPr lang="en-US" spc="150" dirty="0">
                <a:solidFill>
                  <a:schemeClr val="tx1">
                    <a:lumMod val="75000"/>
                    <a:lumOff val="2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et </a:t>
            </a:r>
            <a:r>
              <a:rPr lang="en-US" spc="150" dirty="0" err="1">
                <a:solidFill>
                  <a:schemeClr val="tx1">
                    <a:lumMod val="75000"/>
                    <a:lumOff val="2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ses</a:t>
            </a:r>
            <a:r>
              <a:rPr lang="en-US" spc="150" dirty="0">
                <a:solidFill>
                  <a:schemeClr val="tx1">
                    <a:lumMod val="75000"/>
                    <a:lumOff val="2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conditions</a:t>
            </a:r>
          </a:p>
          <a:p>
            <a:pPr>
              <a:lnSpc>
                <a:spcPct val="130000"/>
              </a:lnSpc>
              <a:spcBef>
                <a:spcPts val="930"/>
              </a:spcBef>
              <a:buFont typeface="Corbel" panose="020B0503020204020204" pitchFamily="34" charset="0"/>
            </a:pPr>
            <a:endParaRPr lang="en-US" spc="150" dirty="0">
              <a:solidFill>
                <a:schemeClr val="tx1">
                  <a:lumMod val="75000"/>
                  <a:lumOff val="25000"/>
                </a:schemeClr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lnSpc>
                <a:spcPct val="130000"/>
              </a:lnSpc>
              <a:spcBef>
                <a:spcPts val="930"/>
              </a:spcBef>
              <a:buFont typeface="Corbel" panose="020B0503020204020204" pitchFamily="34" charset="0"/>
              <a:buChar char="•"/>
            </a:pPr>
            <a:r>
              <a:rPr lang="en-US" b="0" i="0" spc="15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le </a:t>
            </a:r>
            <a:r>
              <a:rPr lang="en-US" b="0" i="0" spc="15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MàF</a:t>
            </a:r>
            <a:r>
              <a:rPr lang="en-US" b="0" i="0" spc="15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b="0" i="0" spc="15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revenus</a:t>
            </a:r>
            <a:r>
              <a:rPr lang="en-US" b="0" i="0" spc="15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;</a:t>
            </a:r>
          </a:p>
          <a:p>
            <a:pPr>
              <a:lnSpc>
                <a:spcPct val="130000"/>
              </a:lnSpc>
              <a:spcBef>
                <a:spcPts val="930"/>
              </a:spcBef>
              <a:buFont typeface="Corbel" panose="020B0503020204020204" pitchFamily="34" charset="0"/>
              <a:buChar char="•"/>
            </a:pPr>
            <a:r>
              <a:rPr lang="en-US" b="0" i="0" spc="15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le </a:t>
            </a:r>
            <a:r>
              <a:rPr lang="en-US" b="0" i="0" spc="15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MàF</a:t>
            </a:r>
            <a:r>
              <a:rPr lang="en-US" b="0" i="0" spc="15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 social</a:t>
            </a:r>
            <a:r>
              <a:rPr lang="en-US" b="0" i="0" spc="15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highlight>
                  <a:srgbClr val="FFFF00"/>
                </a:highlight>
                <a:ea typeface="Open Sans" panose="020B0606030504020204" pitchFamily="34" charset="0"/>
                <a:cs typeface="Open Sans" panose="020B0606030504020204" pitchFamily="34" charset="0"/>
              </a:rPr>
              <a:t>;( lien </a:t>
            </a:r>
            <a:r>
              <a:rPr lang="en-US" b="0" i="0" spc="15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highlight>
                  <a:srgbClr val="FFFF00"/>
                </a:highlight>
                <a:ea typeface="Open Sans" panose="020B0606030504020204" pitchFamily="34" charset="0"/>
                <a:cs typeface="Open Sans" panose="020B0606030504020204" pitchFamily="34" charset="0"/>
              </a:rPr>
              <a:t>vers</a:t>
            </a:r>
            <a:r>
              <a:rPr lang="en-US" b="0" i="0" spc="15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highlight>
                  <a:srgbClr val="FFFF00"/>
                </a:highlight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b="0" i="0" spc="15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highlight>
                  <a:srgbClr val="FFFF00"/>
                </a:highlight>
                <a:ea typeface="Open Sans" panose="020B0606030504020204" pitchFamily="34" charset="0"/>
                <a:cs typeface="Open Sans" panose="020B0606030504020204" pitchFamily="34" charset="0"/>
              </a:rPr>
              <a:t>autre</a:t>
            </a:r>
            <a:r>
              <a:rPr lang="en-US" b="0" i="0" spc="15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highlight>
                  <a:srgbClr val="FFFF00"/>
                </a:highlight>
                <a:ea typeface="Open Sans" panose="020B0606030504020204" pitchFamily="34" charset="0"/>
                <a:cs typeface="Open Sans" panose="020B0606030504020204" pitchFamily="34" charset="0"/>
              </a:rPr>
              <a:t> PP)</a:t>
            </a:r>
          </a:p>
          <a:p>
            <a:pPr>
              <a:lnSpc>
                <a:spcPct val="130000"/>
              </a:lnSpc>
              <a:spcBef>
                <a:spcPts val="930"/>
              </a:spcBef>
              <a:buFont typeface="Corbel" panose="020B0503020204020204" pitchFamily="34" charset="0"/>
              <a:buChar char="•"/>
            </a:pPr>
            <a:r>
              <a:rPr lang="en-US" spc="150" dirty="0">
                <a:solidFill>
                  <a:schemeClr val="tx1">
                    <a:lumMod val="75000"/>
                    <a:lumOff val="2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  <a:hlinkClick r:id="rId2"/>
              </a:rPr>
              <a:t> Le </a:t>
            </a:r>
            <a:r>
              <a:rPr lang="en-US" spc="150" dirty="0" err="1">
                <a:solidFill>
                  <a:schemeClr val="tx1">
                    <a:lumMod val="75000"/>
                    <a:lumOff val="2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  <a:hlinkClick r:id="rId2"/>
              </a:rPr>
              <a:t>MàF</a:t>
            </a:r>
            <a:r>
              <a:rPr lang="en-US" spc="150" dirty="0">
                <a:solidFill>
                  <a:schemeClr val="tx1">
                    <a:lumMod val="75000"/>
                    <a:lumOff val="2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  <a:hlinkClick r:id="rId2"/>
              </a:rPr>
              <a:t> pour enfant de </a:t>
            </a:r>
            <a:r>
              <a:rPr lang="en-US" spc="150" dirty="0" err="1">
                <a:solidFill>
                  <a:schemeClr val="tx1">
                    <a:lumMod val="75000"/>
                    <a:lumOff val="2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  <a:hlinkClick r:id="rId2"/>
              </a:rPr>
              <a:t>moins</a:t>
            </a:r>
            <a:r>
              <a:rPr lang="en-US" spc="150" dirty="0">
                <a:solidFill>
                  <a:schemeClr val="tx1">
                    <a:lumMod val="75000"/>
                    <a:lumOff val="2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  <a:hlinkClick r:id="rId2"/>
              </a:rPr>
              <a:t> de 19 </a:t>
            </a:r>
            <a:r>
              <a:rPr lang="en-US" spc="150" dirty="0" err="1">
                <a:solidFill>
                  <a:schemeClr val="tx1">
                    <a:lumMod val="75000"/>
                    <a:lumOff val="2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  <a:hlinkClick r:id="rId2"/>
              </a:rPr>
              <a:t>ans</a:t>
            </a:r>
            <a:r>
              <a:rPr lang="en-US" spc="150" dirty="0">
                <a:solidFill>
                  <a:schemeClr val="tx1">
                    <a:lumMod val="75000"/>
                    <a:lumOff val="2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  <a:hlinkClick r:id="rId2"/>
              </a:rPr>
              <a:t> </a:t>
            </a:r>
            <a:endParaRPr lang="en-US" spc="150" dirty="0">
              <a:solidFill>
                <a:schemeClr val="tx1">
                  <a:lumMod val="75000"/>
                  <a:lumOff val="25000"/>
                </a:schemeClr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lnSpc>
                <a:spcPct val="130000"/>
              </a:lnSpc>
              <a:spcBef>
                <a:spcPts val="930"/>
              </a:spcBef>
              <a:buFont typeface="Corbel" panose="020B0503020204020204" pitchFamily="34" charset="0"/>
              <a:buChar char="•"/>
            </a:pPr>
            <a:r>
              <a:rPr lang="en-US" spc="150" dirty="0">
                <a:solidFill>
                  <a:schemeClr val="tx1">
                    <a:lumMod val="75000"/>
                    <a:lumOff val="2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  <a:hlinkClick r:id="rId3"/>
              </a:rPr>
              <a:t> Le </a:t>
            </a:r>
            <a:r>
              <a:rPr lang="en-US" spc="150" dirty="0" err="1">
                <a:solidFill>
                  <a:schemeClr val="tx1">
                    <a:lumMod val="75000"/>
                    <a:lumOff val="2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  <a:hlinkClick r:id="rId3"/>
              </a:rPr>
              <a:t>MàF</a:t>
            </a:r>
            <a:r>
              <a:rPr lang="en-US" spc="150" dirty="0">
                <a:solidFill>
                  <a:schemeClr val="tx1">
                    <a:lumMod val="75000"/>
                    <a:lumOff val="2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  <a:hlinkClick r:id="rId3"/>
              </a:rPr>
              <a:t> pour les </a:t>
            </a:r>
            <a:r>
              <a:rPr lang="en-US" spc="150" dirty="0" err="1">
                <a:solidFill>
                  <a:schemeClr val="tx1">
                    <a:lumMod val="75000"/>
                    <a:lumOff val="2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  <a:hlinkClick r:id="rId3"/>
              </a:rPr>
              <a:t>malades</a:t>
            </a:r>
            <a:r>
              <a:rPr lang="en-US" spc="150" dirty="0">
                <a:solidFill>
                  <a:schemeClr val="tx1">
                    <a:lumMod val="75000"/>
                    <a:lumOff val="2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  <a:hlinkClick r:id="rId3"/>
              </a:rPr>
              <a:t> </a:t>
            </a:r>
            <a:r>
              <a:rPr lang="en-US" spc="150" dirty="0" err="1">
                <a:solidFill>
                  <a:schemeClr val="tx1">
                    <a:lumMod val="75000"/>
                    <a:lumOff val="2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  <a:hlinkClick r:id="rId3"/>
              </a:rPr>
              <a:t>chroniques</a:t>
            </a:r>
            <a:endParaRPr lang="en-US" spc="150" dirty="0">
              <a:solidFill>
                <a:schemeClr val="tx1">
                  <a:lumMod val="75000"/>
                  <a:lumOff val="25000"/>
                </a:schemeClr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lnSpc>
                <a:spcPct val="130000"/>
              </a:lnSpc>
              <a:spcBef>
                <a:spcPts val="930"/>
              </a:spcBef>
              <a:buFont typeface="Corbel" panose="020B0503020204020204" pitchFamily="34" charset="0"/>
            </a:pPr>
            <a:endParaRPr lang="en-US" sz="1300" spc="15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9D242983-B7D1-B5D1-003C-FCDF7B1FF5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92518" y="6170613"/>
            <a:ext cx="4211995" cy="457200"/>
          </a:xfrm>
        </p:spPr>
        <p:txBody>
          <a:bodyPr vert="horz" lIns="109728" tIns="109728" rIns="109728" bIns="9144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© asbl SOS Burnout Belgique      </a:t>
            </a:r>
          </a:p>
        </p:txBody>
      </p:sp>
      <p:sp>
        <p:nvSpPr>
          <p:cNvPr id="3083" name="Freeform: Shape 3082">
            <a:extLst>
              <a:ext uri="{FF2B5EF4-FFF2-40B4-BE49-F238E27FC236}">
                <a16:creationId xmlns:a16="http://schemas.microsoft.com/office/drawing/2014/main" id="{5871FC61-DD4E-47D4-81FD-8A7E7D12B3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986049" y="0"/>
            <a:ext cx="5205951" cy="6858000"/>
          </a:xfrm>
          <a:custGeom>
            <a:avLst/>
            <a:gdLst>
              <a:gd name="connsiteX0" fmla="*/ 0 w 5205951"/>
              <a:gd name="connsiteY0" fmla="*/ 0 h 6858000"/>
              <a:gd name="connsiteX1" fmla="*/ 1709529 w 5205951"/>
              <a:gd name="connsiteY1" fmla="*/ 0 h 6858000"/>
              <a:gd name="connsiteX2" fmla="*/ 2489695 w 5205951"/>
              <a:gd name="connsiteY2" fmla="*/ 0 h 6858000"/>
              <a:gd name="connsiteX3" fmla="*/ 3582928 w 5205951"/>
              <a:gd name="connsiteY3" fmla="*/ 0 h 6858000"/>
              <a:gd name="connsiteX4" fmla="*/ 3605052 w 5205951"/>
              <a:gd name="connsiteY4" fmla="*/ 14997 h 6858000"/>
              <a:gd name="connsiteX5" fmla="*/ 5205951 w 5205951"/>
              <a:gd name="connsiteY5" fmla="*/ 3621656 h 6858000"/>
              <a:gd name="connsiteX6" fmla="*/ 3331601 w 5205951"/>
              <a:gd name="connsiteY6" fmla="*/ 6374814 h 6858000"/>
              <a:gd name="connsiteX7" fmla="*/ 2814953 w 5205951"/>
              <a:gd name="connsiteY7" fmla="*/ 6780599 h 6858000"/>
              <a:gd name="connsiteX8" fmla="*/ 2703197 w 5205951"/>
              <a:gd name="connsiteY8" fmla="*/ 6858000 h 6858000"/>
              <a:gd name="connsiteX9" fmla="*/ 2489695 w 5205951"/>
              <a:gd name="connsiteY9" fmla="*/ 6858000 h 6858000"/>
              <a:gd name="connsiteX10" fmla="*/ 1709529 w 5205951"/>
              <a:gd name="connsiteY10" fmla="*/ 6858000 h 6858000"/>
              <a:gd name="connsiteX11" fmla="*/ 0 w 5205951"/>
              <a:gd name="connsiteY1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205951" h="6858000">
                <a:moveTo>
                  <a:pt x="0" y="0"/>
                </a:moveTo>
                <a:lnTo>
                  <a:pt x="1709529" y="0"/>
                </a:lnTo>
                <a:lnTo>
                  <a:pt x="2489695" y="0"/>
                </a:lnTo>
                <a:lnTo>
                  <a:pt x="3582928" y="0"/>
                </a:lnTo>
                <a:lnTo>
                  <a:pt x="3605052" y="14997"/>
                </a:lnTo>
                <a:cubicBezTo>
                  <a:pt x="4632215" y="754641"/>
                  <a:pt x="5205951" y="2093192"/>
                  <a:pt x="5205951" y="3621656"/>
                </a:cubicBezTo>
                <a:cubicBezTo>
                  <a:pt x="5205951" y="4969131"/>
                  <a:pt x="4277226" y="5602839"/>
                  <a:pt x="3331601" y="6374814"/>
                </a:cubicBezTo>
                <a:cubicBezTo>
                  <a:pt x="3159398" y="6515397"/>
                  <a:pt x="2988771" y="6653108"/>
                  <a:pt x="2814953" y="6780599"/>
                </a:cubicBezTo>
                <a:lnTo>
                  <a:pt x="2703197" y="6858000"/>
                </a:lnTo>
                <a:lnTo>
                  <a:pt x="2489695" y="6858000"/>
                </a:lnTo>
                <a:lnTo>
                  <a:pt x="1709529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085" name="Freeform: Shape 3084">
            <a:extLst>
              <a:ext uri="{FF2B5EF4-FFF2-40B4-BE49-F238E27FC236}">
                <a16:creationId xmlns:a16="http://schemas.microsoft.com/office/drawing/2014/main" id="{829A1E2C-5AC8-40FC-99E9-832069D397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577485" y="0"/>
            <a:ext cx="2529723" cy="6858000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3087" name="Freeform: Shape 3086">
            <a:extLst>
              <a:ext uri="{FF2B5EF4-FFF2-40B4-BE49-F238E27FC236}">
                <a16:creationId xmlns:a16="http://schemas.microsoft.com/office/drawing/2014/main" id="{55C54A75-E44A-4147-B9D0-FF46CFD316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754925" y="0"/>
            <a:ext cx="2536434" cy="6858000"/>
          </a:xfrm>
          <a:custGeom>
            <a:avLst/>
            <a:gdLst>
              <a:gd name="connsiteX0" fmla="*/ 879731 w 2536434"/>
              <a:gd name="connsiteY0" fmla="*/ 0 h 6858000"/>
              <a:gd name="connsiteX1" fmla="*/ 913411 w 2536434"/>
              <a:gd name="connsiteY1" fmla="*/ 0 h 6858000"/>
              <a:gd name="connsiteX2" fmla="*/ 935535 w 2536434"/>
              <a:gd name="connsiteY2" fmla="*/ 14997 h 6858000"/>
              <a:gd name="connsiteX3" fmla="*/ 2536434 w 2536434"/>
              <a:gd name="connsiteY3" fmla="*/ 3621656 h 6858000"/>
              <a:gd name="connsiteX4" fmla="*/ 662084 w 2536434"/>
              <a:gd name="connsiteY4" fmla="*/ 6374814 h 6858000"/>
              <a:gd name="connsiteX5" fmla="*/ 145436 w 2536434"/>
              <a:gd name="connsiteY5" fmla="*/ 6780599 h 6858000"/>
              <a:gd name="connsiteX6" fmla="*/ 33680 w 2536434"/>
              <a:gd name="connsiteY6" fmla="*/ 6858000 h 6858000"/>
              <a:gd name="connsiteX7" fmla="*/ 0 w 2536434"/>
              <a:gd name="connsiteY7" fmla="*/ 6858000 h 6858000"/>
              <a:gd name="connsiteX8" fmla="*/ 111756 w 2536434"/>
              <a:gd name="connsiteY8" fmla="*/ 6780599 h 6858000"/>
              <a:gd name="connsiteX9" fmla="*/ 628404 w 2536434"/>
              <a:gd name="connsiteY9" fmla="*/ 6374814 h 6858000"/>
              <a:gd name="connsiteX10" fmla="*/ 2502754 w 2536434"/>
              <a:gd name="connsiteY10" fmla="*/ 3621656 h 6858000"/>
              <a:gd name="connsiteX11" fmla="*/ 901855 w 2536434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36434" h="6858000">
                <a:moveTo>
                  <a:pt x="879731" y="0"/>
                </a:moveTo>
                <a:lnTo>
                  <a:pt x="913411" y="0"/>
                </a:lnTo>
                <a:lnTo>
                  <a:pt x="935535" y="14997"/>
                </a:lnTo>
                <a:cubicBezTo>
                  <a:pt x="1962698" y="754641"/>
                  <a:pt x="2536434" y="2093192"/>
                  <a:pt x="2536434" y="3621656"/>
                </a:cubicBezTo>
                <a:cubicBezTo>
                  <a:pt x="2536434" y="4969131"/>
                  <a:pt x="1607709" y="5602839"/>
                  <a:pt x="662084" y="6374814"/>
                </a:cubicBezTo>
                <a:cubicBezTo>
                  <a:pt x="489881" y="6515397"/>
                  <a:pt x="319254" y="6653108"/>
                  <a:pt x="145436" y="6780599"/>
                </a:cubicBezTo>
                <a:lnTo>
                  <a:pt x="33680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pic>
        <p:nvPicPr>
          <p:cNvPr id="3074" name="Picture 2" descr="Gratuit Illustration De La Chaîne En Métal Gris Sous Forme De 4 Chiffres Photos">
            <a:extLst>
              <a:ext uri="{FF2B5EF4-FFF2-40B4-BE49-F238E27FC236}">
                <a16:creationId xmlns:a16="http://schemas.microsoft.com/office/drawing/2014/main" id="{230A11B3-AF53-3AAA-9958-2ADEBAE2AA9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alphaModFix amt="70000"/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1632"/>
          <a:stretch/>
        </p:blipFill>
        <p:spPr bwMode="auto">
          <a:xfrm>
            <a:off x="7203882" y="10"/>
            <a:ext cx="4988118" cy="6857990"/>
          </a:xfrm>
          <a:custGeom>
            <a:avLst/>
            <a:gdLst/>
            <a:ahLst/>
            <a:cxnLst/>
            <a:rect l="l" t="t" r="r" b="b"/>
            <a:pathLst>
              <a:path w="4901771" h="6858000">
                <a:moveTo>
                  <a:pt x="1623023" y="0"/>
                </a:moveTo>
                <a:lnTo>
                  <a:pt x="2716256" y="0"/>
                </a:lnTo>
                <a:lnTo>
                  <a:pt x="3496422" y="0"/>
                </a:lnTo>
                <a:lnTo>
                  <a:pt x="4544484" y="0"/>
                </a:lnTo>
                <a:lnTo>
                  <a:pt x="4710787" y="0"/>
                </a:lnTo>
                <a:lnTo>
                  <a:pt x="4901771" y="0"/>
                </a:lnTo>
                <a:lnTo>
                  <a:pt x="4901771" y="6858000"/>
                </a:lnTo>
                <a:lnTo>
                  <a:pt x="4710787" y="6858000"/>
                </a:lnTo>
                <a:lnTo>
                  <a:pt x="4544484" y="6858000"/>
                </a:lnTo>
                <a:lnTo>
                  <a:pt x="3496422" y="6858000"/>
                </a:lnTo>
                <a:lnTo>
                  <a:pt x="2716256" y="6858000"/>
                </a:lnTo>
                <a:lnTo>
                  <a:pt x="2502754" y="6858000"/>
                </a:lnTo>
                <a:lnTo>
                  <a:pt x="2390998" y="6780599"/>
                </a:lnTo>
                <a:cubicBezTo>
                  <a:pt x="2217180" y="6653108"/>
                  <a:pt x="2046553" y="6515397"/>
                  <a:pt x="1874350" y="6374814"/>
                </a:cubicBezTo>
                <a:cubicBezTo>
                  <a:pt x="928725" y="5602839"/>
                  <a:pt x="0" y="4969131"/>
                  <a:pt x="0" y="3621656"/>
                </a:cubicBezTo>
                <a:cubicBezTo>
                  <a:pt x="0" y="2093192"/>
                  <a:pt x="573736" y="754641"/>
                  <a:pt x="1600899" y="14997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DE672DFB-3353-9DC8-CF6B-8A7E10B797A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850727" y="6170491"/>
            <a:ext cx="2840083" cy="457200"/>
          </a:xfrm>
        </p:spPr>
        <p:txBody>
          <a:bodyPr vert="horz" lIns="109728" tIns="109728" rIns="109728" bIns="91440" rtlCol="0" anchor="ctr">
            <a:normAutofit/>
          </a:bodyPr>
          <a:lstStyle/>
          <a:p>
            <a:pPr>
              <a:spcAft>
                <a:spcPts val="600"/>
              </a:spcAft>
            </a:pPr>
            <a:fld id="{468303A2-0182-4F10-8C17-F5FC2722DB27}" type="datetime7">
              <a:rPr lang="en-US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Nov-23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00832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B2BDC383-F410-47D8-6B2F-9C35B65EDD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303A2-0182-4F10-8C17-F5FC2722DB27}" type="datetime7">
              <a:rPr lang="fr-BE" smtClean="0"/>
              <a:t>nov.-23</a:t>
            </a:fld>
            <a:endParaRPr lang="en-US" dirty="0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9C7DCE1D-69E5-D1F2-D758-B2D1BC6136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© asbl SOS Burnout Belgique      </a:t>
            </a:r>
            <a:endParaRPr lang="en-US" dirty="0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3F7819B8-0EE9-1880-55B2-CC2E4BA6DF6F}"/>
              </a:ext>
            </a:extLst>
          </p:cNvPr>
          <p:cNvSpPr txBox="1"/>
          <p:nvPr/>
        </p:nvSpPr>
        <p:spPr>
          <a:xfrm>
            <a:off x="2845837" y="597159"/>
            <a:ext cx="56673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b="1" u="sng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Quel est le plafond des frais à atteindre ?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1DB8A096-007C-309D-5B5F-627BEE1EA4CC}"/>
              </a:ext>
            </a:extLst>
          </p:cNvPr>
          <p:cNvSpPr txBox="1"/>
          <p:nvPr/>
        </p:nvSpPr>
        <p:spPr>
          <a:xfrm>
            <a:off x="2191139" y="1356404"/>
            <a:ext cx="866969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/>
              <a:t>Dans ce type de </a:t>
            </a:r>
            <a:r>
              <a:rPr lang="fr-BE" dirty="0" err="1"/>
              <a:t>MàF</a:t>
            </a:r>
            <a:r>
              <a:rPr lang="fr-BE" dirty="0"/>
              <a:t> le plafond varie en fonction des revenus net imposable de votre ménage.</a:t>
            </a:r>
            <a:r>
              <a:rPr lang="fr-FR" b="0" i="0" dirty="0">
                <a:solidFill>
                  <a:srgbClr val="2D3235"/>
                </a:solidFill>
                <a:effectLst/>
                <a:latin typeface="Open Sans" panose="020B0606030504020204" pitchFamily="34" charset="0"/>
              </a:rPr>
              <a:t> </a:t>
            </a:r>
          </a:p>
          <a:p>
            <a:endParaRPr lang="fr-FR" dirty="0">
              <a:solidFill>
                <a:srgbClr val="2D3235"/>
              </a:solidFill>
              <a:latin typeface="Open Sans" panose="020B0606030504020204" pitchFamily="34" charset="0"/>
            </a:endParaRPr>
          </a:p>
          <a:p>
            <a:r>
              <a:rPr lang="fr-FR" dirty="0"/>
              <a:t>Plus il est élevé, plus votre plafond est élevé. </a:t>
            </a:r>
          </a:p>
          <a:p>
            <a:r>
              <a:rPr lang="fr-FR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plus d'info ICI</a:t>
            </a:r>
            <a:endParaRPr lang="fr-BE" dirty="0">
              <a:solidFill>
                <a:srgbClr val="0070C0"/>
              </a:solidFill>
            </a:endParaRPr>
          </a:p>
          <a:p>
            <a:endParaRPr lang="fr-BE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811675F9-40E1-FE78-84A7-EE2ACB30A228}"/>
              </a:ext>
            </a:extLst>
          </p:cNvPr>
          <p:cNvSpPr txBox="1"/>
          <p:nvPr/>
        </p:nvSpPr>
        <p:spPr>
          <a:xfrm>
            <a:off x="5010099" y="3703084"/>
            <a:ext cx="437496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/>
              <a:t>Vous ne devez </a:t>
            </a:r>
            <a:r>
              <a:rPr lang="fr-BE" b="1" dirty="0">
                <a:solidFill>
                  <a:schemeClr val="accent6"/>
                </a:solidFill>
              </a:rPr>
              <a:t>pas vous inquiéter</a:t>
            </a:r>
            <a:r>
              <a:rPr lang="fr-BE" dirty="0"/>
              <a:t>, tous vos frais sont centralisés par votre mutuelle qui assure le suivi et la vérification.</a:t>
            </a:r>
          </a:p>
        </p:txBody>
      </p:sp>
      <p:pic>
        <p:nvPicPr>
          <p:cNvPr id="7" name="Picture 2" descr="Gratuit Un Homme En Chemise Rouge Couvrant Son Visage Photos">
            <a:extLst>
              <a:ext uri="{FF2B5EF4-FFF2-40B4-BE49-F238E27FC236}">
                <a16:creationId xmlns:a16="http://schemas.microsoft.com/office/drawing/2014/main" id="{6E72C29F-13C1-A4BC-0D5F-538560C69F3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70" r="8238" b="1"/>
          <a:stretch/>
        </p:blipFill>
        <p:spPr bwMode="auto">
          <a:xfrm>
            <a:off x="1920240" y="3306297"/>
            <a:ext cx="2698413" cy="2306681"/>
          </a:xfrm>
          <a:custGeom>
            <a:avLst/>
            <a:gdLst/>
            <a:ahLst/>
            <a:cxnLst/>
            <a:rect l="l" t="t" r="r" b="b"/>
            <a:pathLst>
              <a:path w="4292584" h="4094066">
                <a:moveTo>
                  <a:pt x="2456537" y="0"/>
                </a:moveTo>
                <a:cubicBezTo>
                  <a:pt x="2738780" y="0"/>
                  <a:pt x="2998545" y="55066"/>
                  <a:pt x="3228742" y="163517"/>
                </a:cubicBezTo>
                <a:cubicBezTo>
                  <a:pt x="3444477" y="265234"/>
                  <a:pt x="3633959" y="413698"/>
                  <a:pt x="3791935" y="604700"/>
                </a:cubicBezTo>
                <a:cubicBezTo>
                  <a:pt x="4114802" y="995211"/>
                  <a:pt x="4292584" y="1550174"/>
                  <a:pt x="4292584" y="2167403"/>
                </a:cubicBezTo>
                <a:cubicBezTo>
                  <a:pt x="4292584" y="2413659"/>
                  <a:pt x="4223774" y="2611299"/>
                  <a:pt x="4069573" y="2808283"/>
                </a:cubicBezTo>
                <a:cubicBezTo>
                  <a:pt x="3908278" y="3014339"/>
                  <a:pt x="3665922" y="3204126"/>
                  <a:pt x="3409289" y="3405037"/>
                </a:cubicBezTo>
                <a:cubicBezTo>
                  <a:pt x="3361941" y="3442060"/>
                  <a:pt x="3313027" y="3480392"/>
                  <a:pt x="3264115" y="3519190"/>
                </a:cubicBezTo>
                <a:cubicBezTo>
                  <a:pt x="2826289" y="3866416"/>
                  <a:pt x="2506740" y="4094066"/>
                  <a:pt x="2071218" y="4094066"/>
                </a:cubicBezTo>
                <a:cubicBezTo>
                  <a:pt x="1407617" y="4094066"/>
                  <a:pt x="937645" y="3814621"/>
                  <a:pt x="499819" y="3159623"/>
                </a:cubicBezTo>
                <a:cubicBezTo>
                  <a:pt x="442524" y="3073891"/>
                  <a:pt x="386517" y="2995921"/>
                  <a:pt x="332353" y="2920566"/>
                </a:cubicBezTo>
                <a:cubicBezTo>
                  <a:pt x="107867" y="2608119"/>
                  <a:pt x="0" y="2445632"/>
                  <a:pt x="0" y="2167403"/>
                </a:cubicBezTo>
                <a:cubicBezTo>
                  <a:pt x="0" y="1891138"/>
                  <a:pt x="67612" y="1618236"/>
                  <a:pt x="200812" y="1356275"/>
                </a:cubicBezTo>
                <a:cubicBezTo>
                  <a:pt x="331156" y="1100015"/>
                  <a:pt x="517505" y="865448"/>
                  <a:pt x="754611" y="659299"/>
                </a:cubicBezTo>
                <a:cubicBezTo>
                  <a:pt x="987664" y="456610"/>
                  <a:pt x="1264470" y="289449"/>
                  <a:pt x="1555279" y="175950"/>
                </a:cubicBezTo>
                <a:cubicBezTo>
                  <a:pt x="1853918" y="59181"/>
                  <a:pt x="2157254" y="0"/>
                  <a:pt x="2456537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59383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9BB7E9A-6937-4BF0-9F51-A20F197B55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3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E0939753-89D7-48A8-8441-B9FF25CE8A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04167" y="0"/>
            <a:ext cx="5687681" cy="5708856"/>
          </a:xfrm>
          <a:custGeom>
            <a:avLst/>
            <a:gdLst>
              <a:gd name="connsiteX0" fmla="*/ 2787282 w 5687681"/>
              <a:gd name="connsiteY0" fmla="*/ 0 h 5708856"/>
              <a:gd name="connsiteX1" fmla="*/ 3988996 w 5687681"/>
              <a:gd name="connsiteY1" fmla="*/ 0 h 5708856"/>
              <a:gd name="connsiteX2" fmla="*/ 4236253 w 5687681"/>
              <a:gd name="connsiteY2" fmla="*/ 68070 h 5708856"/>
              <a:gd name="connsiteX3" fmla="*/ 4483543 w 5687681"/>
              <a:gd name="connsiteY3" fmla="*/ 168573 h 5708856"/>
              <a:gd name="connsiteX4" fmla="*/ 5265611 w 5687681"/>
              <a:gd name="connsiteY4" fmla="*/ 790441 h 5708856"/>
              <a:gd name="connsiteX5" fmla="*/ 5682608 w 5687681"/>
              <a:gd name="connsiteY5" fmla="*/ 1499885 h 5708856"/>
              <a:gd name="connsiteX6" fmla="*/ 5687681 w 5687681"/>
              <a:gd name="connsiteY6" fmla="*/ 1513862 h 5708856"/>
              <a:gd name="connsiteX7" fmla="*/ 5687681 w 5687681"/>
              <a:gd name="connsiteY7" fmla="*/ 3841322 h 5708856"/>
              <a:gd name="connsiteX8" fmla="*/ 5651147 w 5687681"/>
              <a:gd name="connsiteY8" fmla="*/ 3896489 h 5708856"/>
              <a:gd name="connsiteX9" fmla="*/ 4734255 w 5687681"/>
              <a:gd name="connsiteY9" fmla="*/ 4737639 h 5708856"/>
              <a:gd name="connsiteX10" fmla="*/ 4532663 w 5687681"/>
              <a:gd name="connsiteY10" fmla="*/ 4898543 h 5708856"/>
              <a:gd name="connsiteX11" fmla="*/ 2876165 w 5687681"/>
              <a:gd name="connsiteY11" fmla="*/ 5708856 h 5708856"/>
              <a:gd name="connsiteX12" fmla="*/ 694066 w 5687681"/>
              <a:gd name="connsiteY12" fmla="*/ 4391717 h 5708856"/>
              <a:gd name="connsiteX13" fmla="*/ 461517 w 5687681"/>
              <a:gd name="connsiteY13" fmla="*/ 4054756 h 5708856"/>
              <a:gd name="connsiteX14" fmla="*/ 0 w 5687681"/>
              <a:gd name="connsiteY14" fmla="*/ 2993139 h 5708856"/>
              <a:gd name="connsiteX15" fmla="*/ 278855 w 5687681"/>
              <a:gd name="connsiteY15" fmla="*/ 1849819 h 5708856"/>
              <a:gd name="connsiteX16" fmla="*/ 1047879 w 5687681"/>
              <a:gd name="connsiteY16" fmla="*/ 867400 h 5708856"/>
              <a:gd name="connsiteX17" fmla="*/ 2159714 w 5687681"/>
              <a:gd name="connsiteY17" fmla="*/ 186098 h 5708856"/>
              <a:gd name="connsiteX18" fmla="*/ 2785137 w 5687681"/>
              <a:gd name="connsiteY18" fmla="*/ 372 h 57088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687681" h="5708856">
                <a:moveTo>
                  <a:pt x="2787282" y="0"/>
                </a:moveTo>
                <a:lnTo>
                  <a:pt x="3988996" y="0"/>
                </a:lnTo>
                <a:lnTo>
                  <a:pt x="4236253" y="68070"/>
                </a:lnTo>
                <a:cubicBezTo>
                  <a:pt x="4321147" y="96843"/>
                  <a:pt x="4403628" y="130356"/>
                  <a:pt x="4483543" y="168573"/>
                </a:cubicBezTo>
                <a:cubicBezTo>
                  <a:pt x="4783119" y="311949"/>
                  <a:pt x="5046239" y="521215"/>
                  <a:pt x="5265611" y="790441"/>
                </a:cubicBezTo>
                <a:cubicBezTo>
                  <a:pt x="5433740" y="996857"/>
                  <a:pt x="5573537" y="1235870"/>
                  <a:pt x="5682608" y="1499885"/>
                </a:cubicBezTo>
                <a:lnTo>
                  <a:pt x="5687681" y="1513862"/>
                </a:lnTo>
                <a:lnTo>
                  <a:pt x="5687681" y="3841322"/>
                </a:lnTo>
                <a:lnTo>
                  <a:pt x="5651147" y="3896489"/>
                </a:lnTo>
                <a:cubicBezTo>
                  <a:pt x="5427171" y="4186934"/>
                  <a:pt x="5090625" y="4454446"/>
                  <a:pt x="4734255" y="4737639"/>
                </a:cubicBezTo>
                <a:cubicBezTo>
                  <a:pt x="4668506" y="4789825"/>
                  <a:pt x="4600584" y="4843856"/>
                  <a:pt x="4532663" y="4898543"/>
                </a:cubicBezTo>
                <a:cubicBezTo>
                  <a:pt x="3924681" y="5387974"/>
                  <a:pt x="3480945" y="5708856"/>
                  <a:pt x="2876165" y="5708856"/>
                </a:cubicBezTo>
                <a:cubicBezTo>
                  <a:pt x="1954665" y="5708856"/>
                  <a:pt x="1302047" y="5314966"/>
                  <a:pt x="694066" y="4391717"/>
                </a:cubicBezTo>
                <a:cubicBezTo>
                  <a:pt x="614503" y="4270875"/>
                  <a:pt x="536731" y="4160972"/>
                  <a:pt x="461517" y="4054756"/>
                </a:cubicBezTo>
                <a:cubicBezTo>
                  <a:pt x="149788" y="3614348"/>
                  <a:pt x="0" y="3385316"/>
                  <a:pt x="0" y="2993139"/>
                </a:cubicBezTo>
                <a:cubicBezTo>
                  <a:pt x="0" y="2603731"/>
                  <a:pt x="93889" y="2219065"/>
                  <a:pt x="278855" y="1849819"/>
                </a:cubicBezTo>
                <a:cubicBezTo>
                  <a:pt x="459854" y="1488610"/>
                  <a:pt x="718625" y="1157977"/>
                  <a:pt x="1047879" y="867400"/>
                </a:cubicBezTo>
                <a:cubicBezTo>
                  <a:pt x="1371504" y="581701"/>
                  <a:pt x="1755887" y="346080"/>
                  <a:pt x="2159714" y="186098"/>
                </a:cubicBezTo>
                <a:cubicBezTo>
                  <a:pt x="2367064" y="103803"/>
                  <a:pt x="2576044" y="41801"/>
                  <a:pt x="2785137" y="372"/>
                </a:cubicBezTo>
                <a:close/>
              </a:path>
            </a:pathLst>
          </a:custGeom>
          <a:noFill/>
          <a:ln w="1905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9F5CCFC5-858F-4B45-9B10-D49DD0280D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25450" y="0"/>
            <a:ext cx="5866550" cy="5788550"/>
          </a:xfrm>
          <a:custGeom>
            <a:avLst/>
            <a:gdLst>
              <a:gd name="connsiteX0" fmla="*/ 2331396 w 5798121"/>
              <a:gd name="connsiteY0" fmla="*/ 0 h 5788550"/>
              <a:gd name="connsiteX1" fmla="*/ 4658651 w 5798121"/>
              <a:gd name="connsiteY1" fmla="*/ 0 h 5788550"/>
              <a:gd name="connsiteX2" fmla="*/ 4682835 w 5798121"/>
              <a:gd name="connsiteY2" fmla="*/ 9816 h 5788550"/>
              <a:gd name="connsiteX3" fmla="*/ 5499667 w 5798121"/>
              <a:gd name="connsiteY3" fmla="*/ 658449 h 5788550"/>
              <a:gd name="connsiteX4" fmla="*/ 5665313 w 5798121"/>
              <a:gd name="connsiteY4" fmla="*/ 884789 h 5788550"/>
              <a:gd name="connsiteX5" fmla="*/ 5798121 w 5798121"/>
              <a:gd name="connsiteY5" fmla="*/ 1110681 h 5788550"/>
              <a:gd name="connsiteX6" fmla="*/ 5798121 w 5798121"/>
              <a:gd name="connsiteY6" fmla="*/ 4016954 h 5788550"/>
              <a:gd name="connsiteX7" fmla="*/ 5706359 w 5798121"/>
              <a:gd name="connsiteY7" fmla="*/ 4121532 h 5788550"/>
              <a:gd name="connsiteX8" fmla="*/ 4944692 w 5798121"/>
              <a:gd name="connsiteY8" fmla="*/ 4775532 h 5788550"/>
              <a:gd name="connsiteX9" fmla="*/ 4734137 w 5798121"/>
              <a:gd name="connsiteY9" fmla="*/ 4943362 h 5788550"/>
              <a:gd name="connsiteX10" fmla="*/ 3004009 w 5798121"/>
              <a:gd name="connsiteY10" fmla="*/ 5788550 h 5788550"/>
              <a:gd name="connsiteX11" fmla="*/ 724917 w 5798121"/>
              <a:gd name="connsiteY11" fmla="*/ 4414722 h 5788550"/>
              <a:gd name="connsiteX12" fmla="*/ 482031 w 5798121"/>
              <a:gd name="connsiteY12" fmla="*/ 4063258 h 5788550"/>
              <a:gd name="connsiteX13" fmla="*/ 0 w 5798121"/>
              <a:gd name="connsiteY13" fmla="*/ 2955950 h 5788550"/>
              <a:gd name="connsiteX14" fmla="*/ 291250 w 5798121"/>
              <a:gd name="connsiteY14" fmla="*/ 1763422 h 5788550"/>
              <a:gd name="connsiteX15" fmla="*/ 1094457 w 5798121"/>
              <a:gd name="connsiteY15" fmla="*/ 738720 h 5788550"/>
              <a:gd name="connsiteX16" fmla="*/ 2255713 w 5798121"/>
              <a:gd name="connsiteY16" fmla="*/ 28095 h 5788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5798121" h="5788550">
                <a:moveTo>
                  <a:pt x="2331396" y="0"/>
                </a:moveTo>
                <a:lnTo>
                  <a:pt x="4658651" y="0"/>
                </a:lnTo>
                <a:lnTo>
                  <a:pt x="4682835" y="9816"/>
                </a:lnTo>
                <a:cubicBezTo>
                  <a:pt x="4995727" y="159362"/>
                  <a:pt x="5270543" y="377635"/>
                  <a:pt x="5499667" y="658449"/>
                </a:cubicBezTo>
                <a:cubicBezTo>
                  <a:pt x="5558201" y="730215"/>
                  <a:pt x="5613447" y="805760"/>
                  <a:pt x="5665313" y="884789"/>
                </a:cubicBezTo>
                <a:lnTo>
                  <a:pt x="5798121" y="1110681"/>
                </a:lnTo>
                <a:lnTo>
                  <a:pt x="5798121" y="4016954"/>
                </a:lnTo>
                <a:lnTo>
                  <a:pt x="5706359" y="4121532"/>
                </a:lnTo>
                <a:cubicBezTo>
                  <a:pt x="5491360" y="4341659"/>
                  <a:pt x="5223849" y="4553996"/>
                  <a:pt x="4944692" y="4775532"/>
                </a:cubicBezTo>
                <a:cubicBezTo>
                  <a:pt x="4876021" y="4829964"/>
                  <a:pt x="4805079" y="4886320"/>
                  <a:pt x="4734137" y="4943362"/>
                </a:cubicBezTo>
                <a:cubicBezTo>
                  <a:pt x="4099133" y="5453857"/>
                  <a:pt x="3635672" y="5788550"/>
                  <a:pt x="3004009" y="5788550"/>
                </a:cubicBezTo>
                <a:cubicBezTo>
                  <a:pt x="2041550" y="5788550"/>
                  <a:pt x="1359922" y="5377707"/>
                  <a:pt x="724917" y="4414722"/>
                </a:cubicBezTo>
                <a:cubicBezTo>
                  <a:pt x="641818" y="4288679"/>
                  <a:pt x="560588" y="4174046"/>
                  <a:pt x="482031" y="4063258"/>
                </a:cubicBezTo>
                <a:cubicBezTo>
                  <a:pt x="156446" y="3603895"/>
                  <a:pt x="0" y="3365006"/>
                  <a:pt x="0" y="2955950"/>
                </a:cubicBezTo>
                <a:cubicBezTo>
                  <a:pt x="0" y="2549782"/>
                  <a:pt x="98062" y="2148559"/>
                  <a:pt x="291250" y="1763422"/>
                </a:cubicBezTo>
                <a:cubicBezTo>
                  <a:pt x="480295" y="1386666"/>
                  <a:pt x="750568" y="1041802"/>
                  <a:pt x="1094457" y="738720"/>
                </a:cubicBezTo>
                <a:cubicBezTo>
                  <a:pt x="1432467" y="440725"/>
                  <a:pt x="1833935" y="194963"/>
                  <a:pt x="2255713" y="28095"/>
                </a:cubicBezTo>
                <a:close/>
              </a:path>
            </a:pathLst>
          </a:custGeom>
          <a:noFill/>
          <a:ln w="1905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07891D9-AA89-8808-79CC-93E1647DEE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5776" y="1137979"/>
            <a:ext cx="5360316" cy="4157590"/>
          </a:xfrm>
        </p:spPr>
        <p:txBody>
          <a:bodyPr anchor="t">
            <a:normAutofit/>
          </a:bodyPr>
          <a:lstStyle/>
          <a:p>
            <a:r>
              <a:rPr lang="fr-FR" sz="1700" b="1" i="0" dirty="0">
                <a:solidFill>
                  <a:schemeClr val="accent6"/>
                </a:solidFill>
                <a:effectLst/>
                <a:latin typeface="Meiryo" panose="020B0604030504040204" pitchFamily="34" charset="-128"/>
                <a:ea typeface="Meiryo" panose="020B0604030504040204" pitchFamily="34" charset="-128"/>
              </a:rPr>
              <a:t>Si</a:t>
            </a:r>
            <a:r>
              <a:rPr lang="fr-FR" sz="1700" dirty="0">
                <a:solidFill>
                  <a:schemeClr val="accent6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 </a:t>
            </a:r>
            <a:r>
              <a:rPr lang="fr-FR" sz="1700" b="0" i="0" dirty="0">
                <a:effectLst/>
                <a:latin typeface="Meiryo" panose="020B0604030504040204" pitchFamily="34" charset="-128"/>
                <a:ea typeface="Meiryo" panose="020B0604030504040204" pitchFamily="34" charset="-128"/>
              </a:rPr>
              <a:t>les revenus de votre ménage diminuent au point de tomber en dessous de l'un des trois </a:t>
            </a:r>
            <a:r>
              <a:rPr lang="fr-FR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plafonds</a:t>
            </a:r>
            <a:r>
              <a:rPr lang="fr-FR" sz="1700" b="0" i="0" dirty="0">
                <a:effectLst/>
                <a:latin typeface="Meiryo" panose="020B0604030504040204" pitchFamily="34" charset="-128"/>
                <a:ea typeface="Meiryo" panose="020B0604030504040204" pitchFamily="34" charset="-128"/>
              </a:rPr>
              <a:t> les plus bas, suite </a:t>
            </a:r>
            <a:r>
              <a:rPr lang="fr-FR" sz="1700" dirty="0">
                <a:latin typeface="Meiryo" panose="020B0604030504040204" pitchFamily="34" charset="-128"/>
                <a:ea typeface="Meiryo" panose="020B0604030504040204" pitchFamily="34" charset="-128"/>
              </a:rPr>
              <a:t>à </a:t>
            </a:r>
            <a:r>
              <a:rPr lang="fr-FR" sz="1700" b="0" i="0" dirty="0">
                <a:effectLst/>
                <a:latin typeface="Meiryo" panose="020B0604030504040204" pitchFamily="34" charset="-128"/>
                <a:ea typeface="Meiryo" panose="020B0604030504040204" pitchFamily="34" charset="-128"/>
              </a:rPr>
              <a:t>une </a:t>
            </a:r>
            <a:r>
              <a:rPr lang="fr-FR" sz="1700" b="1" i="0" dirty="0">
                <a:solidFill>
                  <a:schemeClr val="accent6"/>
                </a:solidFill>
                <a:effectLst/>
                <a:latin typeface="Meiryo" panose="020B0604030504040204" pitchFamily="34" charset="-128"/>
                <a:ea typeface="Meiryo" panose="020B0604030504040204" pitchFamily="34" charset="-128"/>
              </a:rPr>
              <a:t>période prolongée de chômage ou d'incapacité de travail</a:t>
            </a:r>
            <a:r>
              <a:rPr lang="fr-FR" sz="1700" b="0" i="0" dirty="0">
                <a:effectLst/>
                <a:latin typeface="Meiryo" panose="020B0604030504040204" pitchFamily="34" charset="-128"/>
                <a:ea typeface="Meiryo" panose="020B0604030504040204" pitchFamily="34" charset="-128"/>
              </a:rPr>
              <a:t>, nous vous encourageons à </a:t>
            </a:r>
            <a:r>
              <a:rPr lang="fr-FR" sz="1700" b="1" i="0" dirty="0">
                <a:solidFill>
                  <a:schemeClr val="accent6"/>
                </a:solidFill>
                <a:effectLst/>
                <a:latin typeface="Meiryo" panose="020B0604030504040204" pitchFamily="34" charset="-128"/>
                <a:ea typeface="Meiryo" panose="020B0604030504040204" pitchFamily="34" charset="-128"/>
              </a:rPr>
              <a:t>contacter votre mutualité</a:t>
            </a:r>
            <a:r>
              <a:rPr lang="fr-FR" sz="1700" b="0" i="0" dirty="0">
                <a:effectLst/>
                <a:latin typeface="Meiryo" panose="020B0604030504040204" pitchFamily="34" charset="-128"/>
                <a:ea typeface="Meiryo" panose="020B0604030504040204" pitchFamily="34" charset="-128"/>
              </a:rPr>
              <a:t> afin de demander une réévaluation de votre dossier en fonction de vos revenus actuels.</a:t>
            </a:r>
            <a:endParaRPr lang="fr-BE" sz="1700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2348ECDC-D455-4B71-90F6-2ECC12B798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23734" y="0"/>
            <a:ext cx="5568114" cy="5577748"/>
          </a:xfrm>
          <a:custGeom>
            <a:avLst/>
            <a:gdLst>
              <a:gd name="connsiteX0" fmla="*/ 2959946 w 5568114"/>
              <a:gd name="connsiteY0" fmla="*/ 0 h 5577748"/>
              <a:gd name="connsiteX1" fmla="*/ 3614224 w 5568114"/>
              <a:gd name="connsiteY1" fmla="*/ 0 h 5577748"/>
              <a:gd name="connsiteX2" fmla="*/ 3844432 w 5568114"/>
              <a:gd name="connsiteY2" fmla="*/ 36392 h 5577748"/>
              <a:gd name="connsiteX3" fmla="*/ 4336826 w 5568114"/>
              <a:gd name="connsiteY3" fmla="*/ 203778 h 5577748"/>
              <a:gd name="connsiteX4" fmla="*/ 5093304 w 5568114"/>
              <a:gd name="connsiteY4" fmla="*/ 806978 h 5577748"/>
              <a:gd name="connsiteX5" fmla="*/ 5496656 w 5568114"/>
              <a:gd name="connsiteY5" fmla="*/ 1495125 h 5577748"/>
              <a:gd name="connsiteX6" fmla="*/ 5568114 w 5568114"/>
              <a:gd name="connsiteY6" fmla="*/ 1692569 h 5577748"/>
              <a:gd name="connsiteX7" fmla="*/ 5568114 w 5568114"/>
              <a:gd name="connsiteY7" fmla="*/ 3665503 h 5577748"/>
              <a:gd name="connsiteX8" fmla="*/ 5466225 w 5568114"/>
              <a:gd name="connsiteY8" fmla="*/ 3819786 h 5577748"/>
              <a:gd name="connsiteX9" fmla="*/ 4579336 w 5568114"/>
              <a:gd name="connsiteY9" fmla="*/ 4635686 h 5577748"/>
              <a:gd name="connsiteX10" fmla="*/ 4384340 w 5568114"/>
              <a:gd name="connsiteY10" fmla="*/ 4791760 h 5577748"/>
              <a:gd name="connsiteX11" fmla="*/ 2782048 w 5568114"/>
              <a:gd name="connsiteY11" fmla="*/ 5577748 h 5577748"/>
              <a:gd name="connsiteX12" fmla="*/ 671354 w 5568114"/>
              <a:gd name="connsiteY12" fmla="*/ 4300148 h 5577748"/>
              <a:gd name="connsiteX13" fmla="*/ 446415 w 5568114"/>
              <a:gd name="connsiteY13" fmla="*/ 3973302 h 5577748"/>
              <a:gd name="connsiteX14" fmla="*/ 0 w 5568114"/>
              <a:gd name="connsiteY14" fmla="*/ 2943554 h 5577748"/>
              <a:gd name="connsiteX15" fmla="*/ 269730 w 5568114"/>
              <a:gd name="connsiteY15" fmla="*/ 1834555 h 5577748"/>
              <a:gd name="connsiteX16" fmla="*/ 1013589 w 5568114"/>
              <a:gd name="connsiteY16" fmla="*/ 881627 h 5577748"/>
              <a:gd name="connsiteX17" fmla="*/ 2089042 w 5568114"/>
              <a:gd name="connsiteY17" fmla="*/ 220777 h 5577748"/>
              <a:gd name="connsiteX18" fmla="*/ 2845684 w 5568114"/>
              <a:gd name="connsiteY18" fmla="*/ 14234 h 5577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568114" h="5577748">
                <a:moveTo>
                  <a:pt x="2959946" y="0"/>
                </a:moveTo>
                <a:lnTo>
                  <a:pt x="3614224" y="0"/>
                </a:lnTo>
                <a:lnTo>
                  <a:pt x="3844432" y="36392"/>
                </a:lnTo>
                <a:cubicBezTo>
                  <a:pt x="4017699" y="73748"/>
                  <a:pt x="4182227" y="129639"/>
                  <a:pt x="4336826" y="203778"/>
                </a:cubicBezTo>
                <a:cubicBezTo>
                  <a:pt x="4626600" y="342850"/>
                  <a:pt x="4881111" y="545834"/>
                  <a:pt x="5093304" y="806978"/>
                </a:cubicBezTo>
                <a:cubicBezTo>
                  <a:pt x="5255931" y="1007198"/>
                  <a:pt x="5391154" y="1239036"/>
                  <a:pt x="5496656" y="1495125"/>
                </a:cubicBezTo>
                <a:lnTo>
                  <a:pt x="5568114" y="1692569"/>
                </a:lnTo>
                <a:lnTo>
                  <a:pt x="5568114" y="3665503"/>
                </a:lnTo>
                <a:lnTo>
                  <a:pt x="5466225" y="3819786"/>
                </a:lnTo>
                <a:cubicBezTo>
                  <a:pt x="5249576" y="4101511"/>
                  <a:pt x="4924044" y="4360994"/>
                  <a:pt x="4579336" y="4635686"/>
                </a:cubicBezTo>
                <a:cubicBezTo>
                  <a:pt x="4515738" y="4686305"/>
                  <a:pt x="4450038" y="4738713"/>
                  <a:pt x="4384340" y="4791760"/>
                </a:cubicBezTo>
                <a:cubicBezTo>
                  <a:pt x="3796254" y="5266498"/>
                  <a:pt x="3367038" y="5577748"/>
                  <a:pt x="2782048" y="5577748"/>
                </a:cubicBezTo>
                <a:cubicBezTo>
                  <a:pt x="1890703" y="5577748"/>
                  <a:pt x="1259439" y="5195682"/>
                  <a:pt x="671354" y="4300148"/>
                </a:cubicBezTo>
                <a:cubicBezTo>
                  <a:pt x="594395" y="4182934"/>
                  <a:pt x="519167" y="4076330"/>
                  <a:pt x="446415" y="3973302"/>
                </a:cubicBezTo>
                <a:cubicBezTo>
                  <a:pt x="144886" y="3546115"/>
                  <a:pt x="0" y="3323958"/>
                  <a:pt x="0" y="2943554"/>
                </a:cubicBezTo>
                <a:cubicBezTo>
                  <a:pt x="0" y="2565835"/>
                  <a:pt x="90816" y="2192716"/>
                  <a:pt x="269730" y="1834555"/>
                </a:cubicBezTo>
                <a:cubicBezTo>
                  <a:pt x="444806" y="1484188"/>
                  <a:pt x="695109" y="1163480"/>
                  <a:pt x="1013589" y="881627"/>
                </a:cubicBezTo>
                <a:cubicBezTo>
                  <a:pt x="1326624" y="604505"/>
                  <a:pt x="1698428" y="375956"/>
                  <a:pt x="2089042" y="220777"/>
                </a:cubicBezTo>
                <a:cubicBezTo>
                  <a:pt x="2339747" y="120996"/>
                  <a:pt x="2592918" y="51971"/>
                  <a:pt x="2845684" y="14234"/>
                </a:cubicBez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pic>
        <p:nvPicPr>
          <p:cNvPr id="6" name="Picture 2" descr="Gratuit Ampoule Photos">
            <a:extLst>
              <a:ext uri="{FF2B5EF4-FFF2-40B4-BE49-F238E27FC236}">
                <a16:creationId xmlns:a16="http://schemas.microsoft.com/office/drawing/2014/main" id="{D2D74B9D-71A5-C3B5-7F1D-A01EA839A96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01"/>
          <a:stretch/>
        </p:blipFill>
        <p:spPr bwMode="auto">
          <a:xfrm>
            <a:off x="6877878" y="294199"/>
            <a:ext cx="5150794" cy="5001370"/>
          </a:xfrm>
          <a:custGeom>
            <a:avLst/>
            <a:gdLst/>
            <a:ahLst/>
            <a:cxnLst/>
            <a:rect l="l" t="t" r="r" b="b"/>
            <a:pathLst>
              <a:path w="5044104" h="4896924">
                <a:moveTo>
                  <a:pt x="2886613" y="0"/>
                </a:moveTo>
                <a:cubicBezTo>
                  <a:pt x="3218269" y="0"/>
                  <a:pt x="3523512" y="65865"/>
                  <a:pt x="3794011" y="195584"/>
                </a:cubicBezTo>
                <a:cubicBezTo>
                  <a:pt x="4047516" y="317247"/>
                  <a:pt x="4270172" y="494825"/>
                  <a:pt x="4455804" y="723284"/>
                </a:cubicBezTo>
                <a:cubicBezTo>
                  <a:pt x="4835198" y="1190375"/>
                  <a:pt x="5044104" y="1854168"/>
                  <a:pt x="5044104" y="2592438"/>
                </a:cubicBezTo>
                <a:cubicBezTo>
                  <a:pt x="5044104" y="2886985"/>
                  <a:pt x="4963247" y="3123382"/>
                  <a:pt x="4782050" y="3358996"/>
                </a:cubicBezTo>
                <a:cubicBezTo>
                  <a:pt x="4592516" y="3605460"/>
                  <a:pt x="4307730" y="3832465"/>
                  <a:pt x="4006167" y="4072775"/>
                </a:cubicBezTo>
                <a:cubicBezTo>
                  <a:pt x="3950530" y="4117058"/>
                  <a:pt x="3893052" y="4162907"/>
                  <a:pt x="3835576" y="4209314"/>
                </a:cubicBezTo>
                <a:cubicBezTo>
                  <a:pt x="3321099" y="4624632"/>
                  <a:pt x="2945605" y="4896924"/>
                  <a:pt x="2433835" y="4896924"/>
                </a:cubicBezTo>
                <a:cubicBezTo>
                  <a:pt x="1654054" y="4896924"/>
                  <a:pt x="1101803" y="4562680"/>
                  <a:pt x="587325" y="3779234"/>
                </a:cubicBezTo>
                <a:cubicBezTo>
                  <a:pt x="519999" y="3676690"/>
                  <a:pt x="454187" y="3583430"/>
                  <a:pt x="390540" y="3493298"/>
                </a:cubicBezTo>
                <a:cubicBezTo>
                  <a:pt x="126752" y="3119579"/>
                  <a:pt x="0" y="2925228"/>
                  <a:pt x="0" y="2592438"/>
                </a:cubicBezTo>
                <a:cubicBezTo>
                  <a:pt x="0" y="2261996"/>
                  <a:pt x="79450" y="1935577"/>
                  <a:pt x="235969" y="1622244"/>
                </a:cubicBezTo>
                <a:cubicBezTo>
                  <a:pt x="389133" y="1315731"/>
                  <a:pt x="608107" y="1035165"/>
                  <a:pt x="886724" y="788590"/>
                </a:cubicBezTo>
                <a:cubicBezTo>
                  <a:pt x="1160578" y="546153"/>
                  <a:pt x="1485846" y="346211"/>
                  <a:pt x="1827568" y="210454"/>
                </a:cubicBezTo>
                <a:cubicBezTo>
                  <a:pt x="2178491" y="70787"/>
                  <a:pt x="2534934" y="0"/>
                  <a:pt x="2886613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21FDA5B-6AD6-39C1-56F7-ECC3E7D66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14400" y="6170613"/>
            <a:ext cx="5667375" cy="45720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fr-FR"/>
              <a:t>© asbl SOS Burnout Belgique      </a:t>
            </a:r>
            <a:endParaRPr lang="en-US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BA848DF-EA0F-C438-DCC4-89B145B3F27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850727" y="6170491"/>
            <a:ext cx="2840083" cy="45720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BAE7E6C9-FC50-4174-AE6B-AB544155EBFD}" type="datetime7">
              <a:rPr lang="fr-BE" smtClean="0"/>
              <a:pPr>
                <a:spcAft>
                  <a:spcPts val="600"/>
                </a:spcAft>
              </a:pPr>
              <a:t>nov.-23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7175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Gratuit Photos gratuites de blister, fermer, médicament Photos">
            <a:extLst>
              <a:ext uri="{FF2B5EF4-FFF2-40B4-BE49-F238E27FC236}">
                <a16:creationId xmlns:a16="http://schemas.microsoft.com/office/drawing/2014/main" id="{D754EDE6-73BE-C8D8-3B7E-E4532A5E1E1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329" r="5022" b="6"/>
          <a:stretch/>
        </p:blipFill>
        <p:spPr bwMode="auto">
          <a:xfrm>
            <a:off x="7582491" y="1471814"/>
            <a:ext cx="3200395" cy="3193052"/>
          </a:xfrm>
          <a:custGeom>
            <a:avLst/>
            <a:gdLst/>
            <a:ahLst/>
            <a:cxnLst/>
            <a:rect l="l" t="t" r="r" b="b"/>
            <a:pathLst>
              <a:path w="1460939" h="1457587">
                <a:moveTo>
                  <a:pt x="666642" y="761"/>
                </a:moveTo>
                <a:cubicBezTo>
                  <a:pt x="768387" y="5517"/>
                  <a:pt x="870370" y="31296"/>
                  <a:pt x="969648" y="77394"/>
                </a:cubicBezTo>
                <a:cubicBezTo>
                  <a:pt x="1066325" y="122210"/>
                  <a:pt x="1157208" y="185808"/>
                  <a:pt x="1232533" y="261292"/>
                </a:cubicBezTo>
                <a:cubicBezTo>
                  <a:pt x="1309169" y="338066"/>
                  <a:pt x="1368001" y="424098"/>
                  <a:pt x="1407375" y="516923"/>
                </a:cubicBezTo>
                <a:cubicBezTo>
                  <a:pt x="1447612" y="611811"/>
                  <a:pt x="1465340" y="709533"/>
                  <a:pt x="1460017" y="807370"/>
                </a:cubicBezTo>
                <a:cubicBezTo>
                  <a:pt x="1454656" y="905904"/>
                  <a:pt x="1414854" y="961733"/>
                  <a:pt x="1332517" y="1068817"/>
                </a:cubicBezTo>
                <a:cubicBezTo>
                  <a:pt x="1312651" y="1094644"/>
                  <a:pt x="1292108" y="1121366"/>
                  <a:pt x="1270978" y="1150817"/>
                </a:cubicBezTo>
                <a:cubicBezTo>
                  <a:pt x="1109512" y="1375823"/>
                  <a:pt x="944354" y="1467319"/>
                  <a:pt x="718754" y="1456774"/>
                </a:cubicBezTo>
                <a:cubicBezTo>
                  <a:pt x="570692" y="1449854"/>
                  <a:pt x="466441" y="1364155"/>
                  <a:pt x="324287" y="1234229"/>
                </a:cubicBezTo>
                <a:cubicBezTo>
                  <a:pt x="308407" y="1219713"/>
                  <a:pt x="292516" y="1205360"/>
                  <a:pt x="277132" y="1191496"/>
                </a:cubicBezTo>
                <a:cubicBezTo>
                  <a:pt x="193758" y="1116266"/>
                  <a:pt x="115022" y="1045203"/>
                  <a:pt x="64157" y="969666"/>
                </a:cubicBezTo>
                <a:cubicBezTo>
                  <a:pt x="15531" y="897456"/>
                  <a:pt x="-4055" y="826369"/>
                  <a:pt x="690" y="739158"/>
                </a:cubicBezTo>
                <a:cubicBezTo>
                  <a:pt x="3663" y="684512"/>
                  <a:pt x="10339" y="631420"/>
                  <a:pt x="20512" y="580440"/>
                </a:cubicBezTo>
                <a:cubicBezTo>
                  <a:pt x="51034" y="427499"/>
                  <a:pt x="113036" y="293567"/>
                  <a:pt x="201002" y="193692"/>
                </a:cubicBezTo>
                <a:cubicBezTo>
                  <a:pt x="258389" y="128559"/>
                  <a:pt x="325666" y="78993"/>
                  <a:pt x="400969" y="46398"/>
                </a:cubicBezTo>
                <a:cubicBezTo>
                  <a:pt x="481317" y="11650"/>
                  <a:pt x="570689" y="-3724"/>
                  <a:pt x="666642" y="761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Gratuit Matériel Médical Dans Une Salle D'opération Photos">
            <a:extLst>
              <a:ext uri="{FF2B5EF4-FFF2-40B4-BE49-F238E27FC236}">
                <a16:creationId xmlns:a16="http://schemas.microsoft.com/office/drawing/2014/main" id="{9DBFE4F5-8ABB-B394-8C26-20B602C2FE2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97" b="6273"/>
          <a:stretch/>
        </p:blipFill>
        <p:spPr bwMode="auto">
          <a:xfrm>
            <a:off x="10438926" y="313676"/>
            <a:ext cx="1572375" cy="1527160"/>
          </a:xfrm>
          <a:custGeom>
            <a:avLst/>
            <a:gdLst/>
            <a:ahLst/>
            <a:cxnLst/>
            <a:rect l="l" t="t" r="r" b="b"/>
            <a:pathLst>
              <a:path w="3229624" h="3136753">
                <a:moveTo>
                  <a:pt x="1381391" y="0"/>
                </a:moveTo>
                <a:cubicBezTo>
                  <a:pt x="1606564" y="0"/>
                  <a:pt x="1834785" y="45343"/>
                  <a:pt x="2059473" y="134808"/>
                </a:cubicBezTo>
                <a:cubicBezTo>
                  <a:pt x="2278271" y="221767"/>
                  <a:pt x="2486532" y="349842"/>
                  <a:pt x="2661875" y="505136"/>
                </a:cubicBezTo>
                <a:cubicBezTo>
                  <a:pt x="2840267" y="663081"/>
                  <a:pt x="2980471" y="842800"/>
                  <a:pt x="3078538" y="1039139"/>
                </a:cubicBezTo>
                <a:cubicBezTo>
                  <a:pt x="3178754" y="1239845"/>
                  <a:pt x="3229624" y="1448935"/>
                  <a:pt x="3229624" y="1660601"/>
                </a:cubicBezTo>
                <a:cubicBezTo>
                  <a:pt x="3229624" y="1873772"/>
                  <a:pt x="3148467" y="1998264"/>
                  <a:pt x="2979570" y="2237652"/>
                </a:cubicBezTo>
                <a:cubicBezTo>
                  <a:pt x="2938818" y="2295387"/>
                  <a:pt x="2896681" y="2355125"/>
                  <a:pt x="2853573" y="2420811"/>
                </a:cubicBezTo>
                <a:cubicBezTo>
                  <a:pt x="2524165" y="2922650"/>
                  <a:pt x="2170571" y="3136753"/>
                  <a:pt x="1671296" y="3136753"/>
                </a:cubicBezTo>
                <a:cubicBezTo>
                  <a:pt x="1343621" y="3136753"/>
                  <a:pt x="1103200" y="2962334"/>
                  <a:pt x="773792" y="2696300"/>
                </a:cubicBezTo>
                <a:cubicBezTo>
                  <a:pt x="736992" y="2666574"/>
                  <a:pt x="700191" y="2637206"/>
                  <a:pt x="664567" y="2608839"/>
                </a:cubicBezTo>
                <a:cubicBezTo>
                  <a:pt x="471484" y="2454908"/>
                  <a:pt x="289141" y="2309498"/>
                  <a:pt x="167788" y="2151625"/>
                </a:cubicBezTo>
                <a:cubicBezTo>
                  <a:pt x="51770" y="2000701"/>
                  <a:pt x="0" y="1849275"/>
                  <a:pt x="0" y="1660601"/>
                </a:cubicBezTo>
                <a:cubicBezTo>
                  <a:pt x="0" y="1187698"/>
                  <a:pt x="133758" y="762501"/>
                  <a:pt x="376675" y="463304"/>
                </a:cubicBezTo>
                <a:cubicBezTo>
                  <a:pt x="495532" y="316964"/>
                  <a:pt x="638093" y="203215"/>
                  <a:pt x="800406" y="125283"/>
                </a:cubicBezTo>
                <a:cubicBezTo>
                  <a:pt x="973600" y="42190"/>
                  <a:pt x="1169040" y="0"/>
                  <a:pt x="1381391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Gratuit Billets Et Pièces En Euros Photos">
            <a:extLst>
              <a:ext uri="{FF2B5EF4-FFF2-40B4-BE49-F238E27FC236}">
                <a16:creationId xmlns:a16="http://schemas.microsoft.com/office/drawing/2014/main" id="{78733D30-DE6B-5AA9-2604-61E27B21407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739" b="993"/>
          <a:stretch/>
        </p:blipFill>
        <p:spPr bwMode="auto">
          <a:xfrm>
            <a:off x="4690578" y="4531399"/>
            <a:ext cx="4342418" cy="2326598"/>
          </a:xfrm>
          <a:custGeom>
            <a:avLst/>
            <a:gdLst/>
            <a:ahLst/>
            <a:cxnLst/>
            <a:rect l="l" t="t" r="r" b="b"/>
            <a:pathLst>
              <a:path w="4342418" h="2326598">
                <a:moveTo>
                  <a:pt x="2095263" y="0"/>
                </a:moveTo>
                <a:cubicBezTo>
                  <a:pt x="2535842" y="0"/>
                  <a:pt x="2859100" y="212041"/>
                  <a:pt x="3302009" y="535461"/>
                </a:cubicBezTo>
                <a:cubicBezTo>
                  <a:pt x="3351489" y="571599"/>
                  <a:pt x="3400971" y="607304"/>
                  <a:pt x="3448868" y="641789"/>
                </a:cubicBezTo>
                <a:cubicBezTo>
                  <a:pt x="3708481" y="828924"/>
                  <a:pt x="3953651" y="1005699"/>
                  <a:pt x="4116817" y="1197627"/>
                </a:cubicBezTo>
                <a:cubicBezTo>
                  <a:pt x="4272807" y="1381106"/>
                  <a:pt x="4342418" y="1565193"/>
                  <a:pt x="4342418" y="1794567"/>
                </a:cubicBezTo>
                <a:cubicBezTo>
                  <a:pt x="4342418" y="1974226"/>
                  <a:pt x="4324854" y="2148221"/>
                  <a:pt x="4290737" y="2313648"/>
                </a:cubicBezTo>
                <a:lnTo>
                  <a:pt x="4287332" y="2326598"/>
                </a:lnTo>
                <a:lnTo>
                  <a:pt x="101485" y="2326598"/>
                </a:lnTo>
                <a:lnTo>
                  <a:pt x="51042" y="2177320"/>
                </a:lnTo>
                <a:cubicBezTo>
                  <a:pt x="17099" y="2051107"/>
                  <a:pt x="0" y="1923228"/>
                  <a:pt x="0" y="1794567"/>
                </a:cubicBezTo>
                <a:cubicBezTo>
                  <a:pt x="0" y="1535414"/>
                  <a:pt x="109119" y="1384068"/>
                  <a:pt x="336212" y="1093043"/>
                </a:cubicBezTo>
                <a:cubicBezTo>
                  <a:pt x="391003" y="1022854"/>
                  <a:pt x="447661" y="950229"/>
                  <a:pt x="505621" y="870376"/>
                </a:cubicBezTo>
                <a:cubicBezTo>
                  <a:pt x="948530" y="260284"/>
                  <a:pt x="1423957" y="0"/>
                  <a:pt x="2095263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7748ED37-7EE5-3F91-B958-5DC91E263A58}"/>
              </a:ext>
            </a:extLst>
          </p:cNvPr>
          <p:cNvSpPr txBox="1"/>
          <p:nvPr/>
        </p:nvSpPr>
        <p:spPr>
          <a:xfrm>
            <a:off x="834898" y="751995"/>
            <a:ext cx="5748793" cy="3752742"/>
          </a:xfrm>
          <a:prstGeom prst="rect">
            <a:avLst/>
          </a:prstGeom>
        </p:spPr>
        <p:txBody>
          <a:bodyPr vert="horz" lIns="109728" tIns="109728" rIns="109728" bIns="91440" rtlCol="0">
            <a:normAutofit/>
          </a:bodyPr>
          <a:lstStyle/>
          <a:p>
            <a:pPr>
              <a:lnSpc>
                <a:spcPct val="130000"/>
              </a:lnSpc>
              <a:spcBef>
                <a:spcPts val="930"/>
              </a:spcBef>
              <a:buFont typeface="Corbel" panose="020B0503020204020204" pitchFamily="34" charset="0"/>
            </a:pPr>
            <a:r>
              <a:rPr lang="en-US" sz="2800" dirty="0" err="1">
                <a:solidFill>
                  <a:schemeClr val="accent3"/>
                </a:solidFill>
              </a:rPr>
              <a:t>Avantages</a:t>
            </a:r>
            <a:r>
              <a:rPr lang="en-US" sz="2800" dirty="0">
                <a:solidFill>
                  <a:schemeClr val="accent3"/>
                </a:solidFill>
              </a:rPr>
              <a:t> ?</a:t>
            </a:r>
          </a:p>
          <a:p>
            <a:pPr>
              <a:lnSpc>
                <a:spcPct val="130000"/>
              </a:lnSpc>
              <a:spcBef>
                <a:spcPts val="930"/>
              </a:spcBef>
              <a:buFont typeface="Corbel" panose="020B0503020204020204" pitchFamily="34" charset="0"/>
            </a:pPr>
            <a:endParaRPr lang="en-US" sz="3600" dirty="0">
              <a:solidFill>
                <a:schemeClr val="accent3"/>
              </a:solidFill>
            </a:endParaRPr>
          </a:p>
          <a:p>
            <a:pPr>
              <a:lnSpc>
                <a:spcPct val="130000"/>
              </a:lnSpc>
              <a:spcBef>
                <a:spcPts val="930"/>
              </a:spcBef>
              <a:buFont typeface="Corbel" panose="020B0503020204020204" pitchFamily="34" charset="0"/>
            </a:pPr>
            <a:r>
              <a:rPr lang="fr-BE" sz="1600" i="0" dirty="0">
                <a:effectLst/>
              </a:rPr>
              <a:t>Plafond garanti des frais médicaux et protection financière en fonction de vos revenus.</a:t>
            </a:r>
            <a:endParaRPr lang="en-US" sz="1600" dirty="0">
              <a:solidFill>
                <a:srgbClr val="2D3235"/>
              </a:solidFill>
            </a:endParaRPr>
          </a:p>
          <a:p>
            <a:pPr>
              <a:lnSpc>
                <a:spcPct val="130000"/>
              </a:lnSpc>
              <a:spcBef>
                <a:spcPts val="930"/>
              </a:spcBef>
              <a:buFont typeface="Corbel" panose="020B0503020204020204" pitchFamily="34" charset="0"/>
            </a:pPr>
            <a:endParaRPr lang="en-US" sz="7200" dirty="0">
              <a:solidFill>
                <a:srgbClr val="2D3235"/>
              </a:solidFill>
              <a:latin typeface="Open Sans" panose="020B0606030504020204" pitchFamily="34" charset="0"/>
            </a:endParaRPr>
          </a:p>
          <a:p>
            <a:pPr>
              <a:lnSpc>
                <a:spcPct val="130000"/>
              </a:lnSpc>
              <a:spcBef>
                <a:spcPts val="930"/>
              </a:spcBef>
              <a:buFont typeface="Corbel" panose="020B0503020204020204" pitchFamily="34" charset="0"/>
            </a:pPr>
            <a:endParaRPr lang="en-US" sz="1000" spc="15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51243AEC-2172-6A36-E1E0-2C39C1548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14401" y="6170613"/>
            <a:ext cx="4031310" cy="457200"/>
          </a:xfrm>
        </p:spPr>
        <p:txBody>
          <a:bodyPr vert="horz" lIns="109728" tIns="109728" rIns="109728" bIns="91440" rtlCol="0"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900"/>
              <a:t>© asbl SOS Burnout Belgique      </a:t>
            </a:r>
          </a:p>
        </p:txBody>
      </p: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C8ED2443-DB53-D026-129A-5CA6767D707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826272" y="6170613"/>
            <a:ext cx="2840037" cy="457200"/>
          </a:xfrm>
        </p:spPr>
        <p:txBody>
          <a:bodyPr vert="horz" lIns="109728" tIns="109728" rIns="109728" bIns="91440" rtlCol="0" anchor="ctr">
            <a:normAutofit/>
          </a:bodyPr>
          <a:lstStyle/>
          <a:p>
            <a:pPr>
              <a:spcAft>
                <a:spcPts val="600"/>
              </a:spcAft>
            </a:pPr>
            <a:fld id="{AC3DEA9B-9FD5-4053-B4BA-A5D708B879F5}" type="datetime7">
              <a:rPr lang="fr-BE" smtClean="0">
                <a:solidFill>
                  <a:srgbClr val="FFFFFF"/>
                </a:solidFill>
              </a:rPr>
              <a:t>nov.-23</a:t>
            </a:fld>
            <a:endParaRPr lang="en-US">
              <a:solidFill>
                <a:srgbClr val="FFFFFF"/>
              </a:solidFill>
            </a:endParaRPr>
          </a:p>
        </p:txBody>
      </p:sp>
      <p:pic>
        <p:nvPicPr>
          <p:cNvPr id="3078" name="Picture 6" descr="Gratuit Photos gratuites de agencement, aider, arrière-plan blanc Photos">
            <a:extLst>
              <a:ext uri="{FF2B5EF4-FFF2-40B4-BE49-F238E27FC236}">
                <a16:creationId xmlns:a16="http://schemas.microsoft.com/office/drawing/2014/main" id="{078BA89E-8E92-3FA1-DEE9-BCF6596B6EE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763" r="-2" b="4971"/>
          <a:stretch/>
        </p:blipFill>
        <p:spPr bwMode="auto">
          <a:xfrm>
            <a:off x="9890800" y="4504737"/>
            <a:ext cx="2301053" cy="2353263"/>
          </a:xfrm>
          <a:custGeom>
            <a:avLst/>
            <a:gdLst/>
            <a:ahLst/>
            <a:cxnLst/>
            <a:rect l="l" t="t" r="r" b="b"/>
            <a:pathLst>
              <a:path w="2301053" h="2353263">
                <a:moveTo>
                  <a:pt x="1270369" y="0"/>
                </a:moveTo>
                <a:cubicBezTo>
                  <a:pt x="1649873" y="0"/>
                  <a:pt x="1918643" y="166182"/>
                  <a:pt x="2169031" y="555697"/>
                </a:cubicBezTo>
                <a:cubicBezTo>
                  <a:pt x="2201797" y="606681"/>
                  <a:pt x="2233825" y="653048"/>
                  <a:pt x="2264801" y="697861"/>
                </a:cubicBezTo>
                <a:lnTo>
                  <a:pt x="2301053" y="750844"/>
                </a:lnTo>
                <a:lnTo>
                  <a:pt x="2301053" y="1690961"/>
                </a:lnTo>
                <a:lnTo>
                  <a:pt x="2204569" y="1846533"/>
                </a:lnTo>
                <a:cubicBezTo>
                  <a:pt x="2151658" y="1915779"/>
                  <a:pt x="2091116" y="1981301"/>
                  <a:pt x="2023318" y="2042598"/>
                </a:cubicBezTo>
                <a:cubicBezTo>
                  <a:pt x="1890039" y="2163134"/>
                  <a:pt x="1731737" y="2262542"/>
                  <a:pt x="1565428" y="2330038"/>
                </a:cubicBezTo>
                <a:lnTo>
                  <a:pt x="1500033" y="2353263"/>
                </a:lnTo>
                <a:lnTo>
                  <a:pt x="646421" y="2353263"/>
                </a:lnTo>
                <a:lnTo>
                  <a:pt x="608395" y="2337431"/>
                </a:lnTo>
                <a:cubicBezTo>
                  <a:pt x="485021" y="2276942"/>
                  <a:pt x="376658" y="2188653"/>
                  <a:pt x="286313" y="2075066"/>
                </a:cubicBezTo>
                <a:cubicBezTo>
                  <a:pt x="101671" y="1842836"/>
                  <a:pt x="0" y="1512810"/>
                  <a:pt x="0" y="1145754"/>
                </a:cubicBezTo>
                <a:cubicBezTo>
                  <a:pt x="0" y="999309"/>
                  <a:pt x="39351" y="881777"/>
                  <a:pt x="127537" y="764633"/>
                </a:cubicBezTo>
                <a:cubicBezTo>
                  <a:pt x="219780" y="642095"/>
                  <a:pt x="358378" y="529233"/>
                  <a:pt x="505143" y="409755"/>
                </a:cubicBezTo>
                <a:cubicBezTo>
                  <a:pt x="532223" y="387738"/>
                  <a:pt x="560195" y="364941"/>
                  <a:pt x="588168" y="341869"/>
                </a:cubicBezTo>
                <a:cubicBezTo>
                  <a:pt x="838553" y="135381"/>
                  <a:pt x="1021300" y="0"/>
                  <a:pt x="1270369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83681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430127AE-B29E-4FDF-99D2-A2F1E7003F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920240" y="2176009"/>
            <a:ext cx="8770571" cy="0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78" name="Rectangle 77">
            <a:extLst>
              <a:ext uri="{FF2B5EF4-FFF2-40B4-BE49-F238E27FC236}">
                <a16:creationId xmlns:a16="http://schemas.microsoft.com/office/drawing/2014/main" id="{AC14302F-E955-47D0-A56B-D1D1A6953B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73" y="-9274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grpSp>
        <p:nvGrpSpPr>
          <p:cNvPr id="80" name="Group 79">
            <a:extLst>
              <a:ext uri="{FF2B5EF4-FFF2-40B4-BE49-F238E27FC236}">
                <a16:creationId xmlns:a16="http://schemas.microsoft.com/office/drawing/2014/main" id="{572E366A-B6DD-4F06-A42A-FF634FDE1B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48839" y="970769"/>
            <a:ext cx="4936895" cy="4669465"/>
            <a:chOff x="648839" y="970769"/>
            <a:chExt cx="4936895" cy="4669465"/>
          </a:xfrm>
        </p:grpSpPr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6750E550-BE93-4743-8659-1531F86CB6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743803" y="1124162"/>
              <a:ext cx="4691485" cy="4342182"/>
            </a:xfrm>
            <a:custGeom>
              <a:avLst/>
              <a:gdLst>
                <a:gd name="connsiteX0" fmla="*/ 2180840 w 3810827"/>
                <a:gd name="connsiteY0" fmla="*/ 0 h 3634591"/>
                <a:gd name="connsiteX1" fmla="*/ 2866380 w 3810827"/>
                <a:gd name="connsiteY1" fmla="*/ 145165 h 3634591"/>
                <a:gd name="connsiteX2" fmla="*/ 3366366 w 3810827"/>
                <a:gd name="connsiteY2" fmla="*/ 536835 h 3634591"/>
                <a:gd name="connsiteX3" fmla="*/ 3810827 w 3810827"/>
                <a:gd name="connsiteY3" fmla="*/ 1924156 h 3634591"/>
                <a:gd name="connsiteX4" fmla="*/ 3612844 w 3810827"/>
                <a:gd name="connsiteY4" fmla="*/ 2493111 h 3634591"/>
                <a:gd name="connsiteX5" fmla="*/ 3026664 w 3810827"/>
                <a:gd name="connsiteY5" fmla="*/ 3022891 h 3634591"/>
                <a:gd name="connsiteX6" fmla="*/ 2897783 w 3810827"/>
                <a:gd name="connsiteY6" fmla="*/ 3124233 h 3634591"/>
                <a:gd name="connsiteX7" fmla="*/ 1838765 w 3810827"/>
                <a:gd name="connsiteY7" fmla="*/ 3634591 h 3634591"/>
                <a:gd name="connsiteX8" fmla="*/ 443724 w 3810827"/>
                <a:gd name="connsiteY8" fmla="*/ 2805020 h 3634591"/>
                <a:gd name="connsiteX9" fmla="*/ 295053 w 3810827"/>
                <a:gd name="connsiteY9" fmla="*/ 2592792 h 3634591"/>
                <a:gd name="connsiteX10" fmla="*/ 0 w 3810827"/>
                <a:gd name="connsiteY10" fmla="*/ 1924156 h 3634591"/>
                <a:gd name="connsiteX11" fmla="*/ 178275 w 3810827"/>
                <a:gd name="connsiteY11" fmla="*/ 1204061 h 3634591"/>
                <a:gd name="connsiteX12" fmla="*/ 669921 w 3810827"/>
                <a:gd name="connsiteY12" fmla="*/ 585306 h 3634591"/>
                <a:gd name="connsiteX13" fmla="*/ 1380730 w 3810827"/>
                <a:gd name="connsiteY13" fmla="*/ 156203 h 3634591"/>
                <a:gd name="connsiteX14" fmla="*/ 2180840 w 3810827"/>
                <a:gd name="connsiteY14" fmla="*/ 0 h 3634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810827" h="3634591">
                  <a:moveTo>
                    <a:pt x="2180840" y="0"/>
                  </a:moveTo>
                  <a:cubicBezTo>
                    <a:pt x="2431406" y="0"/>
                    <a:pt x="2662018" y="48886"/>
                    <a:pt x="2866380" y="145165"/>
                  </a:cubicBezTo>
                  <a:cubicBezTo>
                    <a:pt x="3057903" y="235467"/>
                    <a:pt x="3226119" y="367269"/>
                    <a:pt x="3366366" y="536835"/>
                  </a:cubicBezTo>
                  <a:cubicBezTo>
                    <a:pt x="3652997" y="883519"/>
                    <a:pt x="3810827" y="1376199"/>
                    <a:pt x="3810827" y="1924156"/>
                  </a:cubicBezTo>
                  <a:cubicBezTo>
                    <a:pt x="3810827" y="2142775"/>
                    <a:pt x="3749739" y="2318234"/>
                    <a:pt x="3612844" y="2493111"/>
                  </a:cubicBezTo>
                  <a:cubicBezTo>
                    <a:pt x="3469652" y="2676041"/>
                    <a:pt x="3254495" y="2844528"/>
                    <a:pt x="3026664" y="3022891"/>
                  </a:cubicBezTo>
                  <a:cubicBezTo>
                    <a:pt x="2984630" y="3055759"/>
                    <a:pt x="2941206" y="3089789"/>
                    <a:pt x="2897783" y="3124233"/>
                  </a:cubicBezTo>
                  <a:cubicBezTo>
                    <a:pt x="2509094" y="3432490"/>
                    <a:pt x="2225408" y="3634591"/>
                    <a:pt x="1838765" y="3634591"/>
                  </a:cubicBezTo>
                  <a:cubicBezTo>
                    <a:pt x="1249640" y="3634591"/>
                    <a:pt x="832413" y="3386508"/>
                    <a:pt x="443724" y="2805020"/>
                  </a:cubicBezTo>
                  <a:cubicBezTo>
                    <a:pt x="392859" y="2728910"/>
                    <a:pt x="343138" y="2659690"/>
                    <a:pt x="295053" y="2592792"/>
                  </a:cubicBezTo>
                  <a:cubicBezTo>
                    <a:pt x="95761" y="2315411"/>
                    <a:pt x="0" y="2171160"/>
                    <a:pt x="0" y="1924156"/>
                  </a:cubicBezTo>
                  <a:cubicBezTo>
                    <a:pt x="0" y="1678896"/>
                    <a:pt x="60024" y="1436622"/>
                    <a:pt x="178275" y="1204061"/>
                  </a:cubicBezTo>
                  <a:cubicBezTo>
                    <a:pt x="293990" y="976561"/>
                    <a:pt x="459425" y="768319"/>
                    <a:pt x="669921" y="585306"/>
                  </a:cubicBezTo>
                  <a:cubicBezTo>
                    <a:pt x="876818" y="405365"/>
                    <a:pt x="1122558" y="256964"/>
                    <a:pt x="1380730" y="156203"/>
                  </a:cubicBezTo>
                  <a:cubicBezTo>
                    <a:pt x="1645852" y="52539"/>
                    <a:pt x="1915145" y="0"/>
                    <a:pt x="2180840" y="0"/>
                  </a:cubicBez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BE626DC7-F0FE-49A7-AA4C-A8DB1F7EBA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864592" y="1290468"/>
              <a:ext cx="4389795" cy="4074679"/>
            </a:xfrm>
            <a:custGeom>
              <a:avLst/>
              <a:gdLst>
                <a:gd name="connsiteX0" fmla="*/ 2180840 w 3810827"/>
                <a:gd name="connsiteY0" fmla="*/ 0 h 3634591"/>
                <a:gd name="connsiteX1" fmla="*/ 2866380 w 3810827"/>
                <a:gd name="connsiteY1" fmla="*/ 145165 h 3634591"/>
                <a:gd name="connsiteX2" fmla="*/ 3366366 w 3810827"/>
                <a:gd name="connsiteY2" fmla="*/ 536835 h 3634591"/>
                <a:gd name="connsiteX3" fmla="*/ 3810827 w 3810827"/>
                <a:gd name="connsiteY3" fmla="*/ 1924156 h 3634591"/>
                <a:gd name="connsiteX4" fmla="*/ 3612844 w 3810827"/>
                <a:gd name="connsiteY4" fmla="*/ 2493111 h 3634591"/>
                <a:gd name="connsiteX5" fmla="*/ 3026664 w 3810827"/>
                <a:gd name="connsiteY5" fmla="*/ 3022891 h 3634591"/>
                <a:gd name="connsiteX6" fmla="*/ 2897783 w 3810827"/>
                <a:gd name="connsiteY6" fmla="*/ 3124233 h 3634591"/>
                <a:gd name="connsiteX7" fmla="*/ 1838765 w 3810827"/>
                <a:gd name="connsiteY7" fmla="*/ 3634591 h 3634591"/>
                <a:gd name="connsiteX8" fmla="*/ 443724 w 3810827"/>
                <a:gd name="connsiteY8" fmla="*/ 2805020 h 3634591"/>
                <a:gd name="connsiteX9" fmla="*/ 295053 w 3810827"/>
                <a:gd name="connsiteY9" fmla="*/ 2592792 h 3634591"/>
                <a:gd name="connsiteX10" fmla="*/ 0 w 3810827"/>
                <a:gd name="connsiteY10" fmla="*/ 1924156 h 3634591"/>
                <a:gd name="connsiteX11" fmla="*/ 178275 w 3810827"/>
                <a:gd name="connsiteY11" fmla="*/ 1204061 h 3634591"/>
                <a:gd name="connsiteX12" fmla="*/ 669921 w 3810827"/>
                <a:gd name="connsiteY12" fmla="*/ 585306 h 3634591"/>
                <a:gd name="connsiteX13" fmla="*/ 1380730 w 3810827"/>
                <a:gd name="connsiteY13" fmla="*/ 156203 h 3634591"/>
                <a:gd name="connsiteX14" fmla="*/ 2180840 w 3810827"/>
                <a:gd name="connsiteY14" fmla="*/ 0 h 3634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810827" h="3634591">
                  <a:moveTo>
                    <a:pt x="2180840" y="0"/>
                  </a:moveTo>
                  <a:cubicBezTo>
                    <a:pt x="2431406" y="0"/>
                    <a:pt x="2662018" y="48886"/>
                    <a:pt x="2866380" y="145165"/>
                  </a:cubicBezTo>
                  <a:cubicBezTo>
                    <a:pt x="3057903" y="235467"/>
                    <a:pt x="3226119" y="367269"/>
                    <a:pt x="3366366" y="536835"/>
                  </a:cubicBezTo>
                  <a:cubicBezTo>
                    <a:pt x="3652997" y="883519"/>
                    <a:pt x="3810827" y="1376199"/>
                    <a:pt x="3810827" y="1924156"/>
                  </a:cubicBezTo>
                  <a:cubicBezTo>
                    <a:pt x="3810827" y="2142775"/>
                    <a:pt x="3749739" y="2318234"/>
                    <a:pt x="3612844" y="2493111"/>
                  </a:cubicBezTo>
                  <a:cubicBezTo>
                    <a:pt x="3469652" y="2676041"/>
                    <a:pt x="3254495" y="2844528"/>
                    <a:pt x="3026664" y="3022891"/>
                  </a:cubicBezTo>
                  <a:cubicBezTo>
                    <a:pt x="2984630" y="3055759"/>
                    <a:pt x="2941206" y="3089789"/>
                    <a:pt x="2897783" y="3124233"/>
                  </a:cubicBezTo>
                  <a:cubicBezTo>
                    <a:pt x="2509094" y="3432490"/>
                    <a:pt x="2225408" y="3634591"/>
                    <a:pt x="1838765" y="3634591"/>
                  </a:cubicBezTo>
                  <a:cubicBezTo>
                    <a:pt x="1249640" y="3634591"/>
                    <a:pt x="832413" y="3386508"/>
                    <a:pt x="443724" y="2805020"/>
                  </a:cubicBezTo>
                  <a:cubicBezTo>
                    <a:pt x="392859" y="2728910"/>
                    <a:pt x="343138" y="2659690"/>
                    <a:pt x="295053" y="2592792"/>
                  </a:cubicBezTo>
                  <a:cubicBezTo>
                    <a:pt x="95761" y="2315411"/>
                    <a:pt x="0" y="2171160"/>
                    <a:pt x="0" y="1924156"/>
                  </a:cubicBezTo>
                  <a:cubicBezTo>
                    <a:pt x="0" y="1678896"/>
                    <a:pt x="60024" y="1436622"/>
                    <a:pt x="178275" y="1204061"/>
                  </a:cubicBezTo>
                  <a:cubicBezTo>
                    <a:pt x="293990" y="976561"/>
                    <a:pt x="459425" y="768319"/>
                    <a:pt x="669921" y="585306"/>
                  </a:cubicBezTo>
                  <a:cubicBezTo>
                    <a:pt x="876818" y="405365"/>
                    <a:pt x="1122558" y="256964"/>
                    <a:pt x="1380730" y="156203"/>
                  </a:cubicBezTo>
                  <a:cubicBezTo>
                    <a:pt x="1645852" y="52539"/>
                    <a:pt x="1915145" y="0"/>
                    <a:pt x="2180840" y="0"/>
                  </a:cubicBez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1EBB781F-78E5-4C66-811C-9FF8B5D501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1300000" flipH="1">
              <a:off x="648839" y="970769"/>
              <a:ext cx="4936895" cy="4669465"/>
            </a:xfrm>
            <a:custGeom>
              <a:avLst/>
              <a:gdLst>
                <a:gd name="connsiteX0" fmla="*/ 2180840 w 3810827"/>
                <a:gd name="connsiteY0" fmla="*/ 0 h 3634591"/>
                <a:gd name="connsiteX1" fmla="*/ 2866380 w 3810827"/>
                <a:gd name="connsiteY1" fmla="*/ 145165 h 3634591"/>
                <a:gd name="connsiteX2" fmla="*/ 3366366 w 3810827"/>
                <a:gd name="connsiteY2" fmla="*/ 536835 h 3634591"/>
                <a:gd name="connsiteX3" fmla="*/ 3810827 w 3810827"/>
                <a:gd name="connsiteY3" fmla="*/ 1924156 h 3634591"/>
                <a:gd name="connsiteX4" fmla="*/ 3612844 w 3810827"/>
                <a:gd name="connsiteY4" fmla="*/ 2493111 h 3634591"/>
                <a:gd name="connsiteX5" fmla="*/ 3026664 w 3810827"/>
                <a:gd name="connsiteY5" fmla="*/ 3022891 h 3634591"/>
                <a:gd name="connsiteX6" fmla="*/ 2897783 w 3810827"/>
                <a:gd name="connsiteY6" fmla="*/ 3124233 h 3634591"/>
                <a:gd name="connsiteX7" fmla="*/ 1838765 w 3810827"/>
                <a:gd name="connsiteY7" fmla="*/ 3634591 h 3634591"/>
                <a:gd name="connsiteX8" fmla="*/ 443724 w 3810827"/>
                <a:gd name="connsiteY8" fmla="*/ 2805020 h 3634591"/>
                <a:gd name="connsiteX9" fmla="*/ 295053 w 3810827"/>
                <a:gd name="connsiteY9" fmla="*/ 2592792 h 3634591"/>
                <a:gd name="connsiteX10" fmla="*/ 0 w 3810827"/>
                <a:gd name="connsiteY10" fmla="*/ 1924156 h 3634591"/>
                <a:gd name="connsiteX11" fmla="*/ 178275 w 3810827"/>
                <a:gd name="connsiteY11" fmla="*/ 1204061 h 3634591"/>
                <a:gd name="connsiteX12" fmla="*/ 669921 w 3810827"/>
                <a:gd name="connsiteY12" fmla="*/ 585306 h 3634591"/>
                <a:gd name="connsiteX13" fmla="*/ 1380730 w 3810827"/>
                <a:gd name="connsiteY13" fmla="*/ 156203 h 3634591"/>
                <a:gd name="connsiteX14" fmla="*/ 2180840 w 3810827"/>
                <a:gd name="connsiteY14" fmla="*/ 0 h 3634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810827" h="3634591">
                  <a:moveTo>
                    <a:pt x="2180840" y="0"/>
                  </a:moveTo>
                  <a:cubicBezTo>
                    <a:pt x="2431406" y="0"/>
                    <a:pt x="2662018" y="48886"/>
                    <a:pt x="2866380" y="145165"/>
                  </a:cubicBezTo>
                  <a:cubicBezTo>
                    <a:pt x="3057903" y="235467"/>
                    <a:pt x="3226119" y="367269"/>
                    <a:pt x="3366366" y="536835"/>
                  </a:cubicBezTo>
                  <a:cubicBezTo>
                    <a:pt x="3652997" y="883519"/>
                    <a:pt x="3810827" y="1376199"/>
                    <a:pt x="3810827" y="1924156"/>
                  </a:cubicBezTo>
                  <a:cubicBezTo>
                    <a:pt x="3810827" y="2142775"/>
                    <a:pt x="3749739" y="2318234"/>
                    <a:pt x="3612844" y="2493111"/>
                  </a:cubicBezTo>
                  <a:cubicBezTo>
                    <a:pt x="3469652" y="2676041"/>
                    <a:pt x="3254495" y="2844528"/>
                    <a:pt x="3026664" y="3022891"/>
                  </a:cubicBezTo>
                  <a:cubicBezTo>
                    <a:pt x="2984630" y="3055759"/>
                    <a:pt x="2941206" y="3089789"/>
                    <a:pt x="2897783" y="3124233"/>
                  </a:cubicBezTo>
                  <a:cubicBezTo>
                    <a:pt x="2509094" y="3432490"/>
                    <a:pt x="2225408" y="3634591"/>
                    <a:pt x="1838765" y="3634591"/>
                  </a:cubicBezTo>
                  <a:cubicBezTo>
                    <a:pt x="1249640" y="3634591"/>
                    <a:pt x="832413" y="3386508"/>
                    <a:pt x="443724" y="2805020"/>
                  </a:cubicBezTo>
                  <a:cubicBezTo>
                    <a:pt x="392859" y="2728910"/>
                    <a:pt x="343138" y="2659690"/>
                    <a:pt x="295053" y="2592792"/>
                  </a:cubicBezTo>
                  <a:cubicBezTo>
                    <a:pt x="95761" y="2315411"/>
                    <a:pt x="0" y="2171160"/>
                    <a:pt x="0" y="1924156"/>
                  </a:cubicBezTo>
                  <a:cubicBezTo>
                    <a:pt x="0" y="1678896"/>
                    <a:pt x="60024" y="1436622"/>
                    <a:pt x="178275" y="1204061"/>
                  </a:cubicBezTo>
                  <a:cubicBezTo>
                    <a:pt x="293990" y="976561"/>
                    <a:pt x="459425" y="768319"/>
                    <a:pt x="669921" y="585306"/>
                  </a:cubicBezTo>
                  <a:cubicBezTo>
                    <a:pt x="876818" y="405365"/>
                    <a:pt x="1122558" y="256964"/>
                    <a:pt x="1380730" y="156203"/>
                  </a:cubicBezTo>
                  <a:cubicBezTo>
                    <a:pt x="1645852" y="52539"/>
                    <a:pt x="1915145" y="0"/>
                    <a:pt x="2180840" y="0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4" name="ZoneTexte 3">
            <a:extLst>
              <a:ext uri="{FF2B5EF4-FFF2-40B4-BE49-F238E27FC236}">
                <a16:creationId xmlns:a16="http://schemas.microsoft.com/office/drawing/2014/main" id="{A2EAA5F4-AB44-56A9-33AA-4B4286429EB5}"/>
              </a:ext>
            </a:extLst>
          </p:cNvPr>
          <p:cNvSpPr txBox="1"/>
          <p:nvPr/>
        </p:nvSpPr>
        <p:spPr>
          <a:xfrm>
            <a:off x="1572317" y="903249"/>
            <a:ext cx="3437833" cy="4337435"/>
          </a:xfrm>
          <a:prstGeom prst="rect">
            <a:avLst/>
          </a:prstGeom>
        </p:spPr>
        <p:txBody>
          <a:bodyPr vert="horz" lIns="109728" tIns="109728" rIns="109728" bIns="91440" rtlCol="0" anchor="ctr">
            <a:normAutofit/>
          </a:bodyPr>
          <a:lstStyle/>
          <a:p>
            <a:pPr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</a:pPr>
            <a:r>
              <a:rPr lang="en-US" spc="1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Pour aller plus loin </a:t>
            </a:r>
            <a:r>
              <a:rPr lang="en-US" spc="1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consultez</a:t>
            </a:r>
            <a:r>
              <a:rPr lang="en-US" spc="1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le site de </a:t>
            </a:r>
            <a:r>
              <a:rPr lang="en-US" spc="1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l’INAMI</a:t>
            </a:r>
            <a:r>
              <a:rPr lang="en-US" spc="1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</a:t>
            </a:r>
            <a:r>
              <a:rPr lang="fr-FR" dirty="0">
                <a:hlinkClick r:id="rId2"/>
              </a:rPr>
              <a:t>ICI</a:t>
            </a:r>
            <a:endParaRPr lang="en-US" spc="150" dirty="0">
              <a:solidFill>
                <a:srgbClr val="0070C0"/>
              </a:solidFill>
            </a:endParaRPr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908FEEA9-4FB3-F2D5-21A9-9AB9F884B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24712" y="6170613"/>
            <a:ext cx="5667375" cy="457200"/>
          </a:xfrm>
        </p:spPr>
        <p:txBody>
          <a:bodyPr vert="horz" lIns="109728" tIns="109728" rIns="109728" bIns="9144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© asbl SOS Burnout Belgique      </a:t>
            </a:r>
          </a:p>
        </p:txBody>
      </p: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E83F2486-6D9D-5D26-AFDC-FE7756E334E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850727" y="6170491"/>
            <a:ext cx="2840083" cy="457200"/>
          </a:xfrm>
        </p:spPr>
        <p:txBody>
          <a:bodyPr vert="horz" lIns="109728" tIns="109728" rIns="109728" bIns="91440" rtlCol="0" anchor="ctr">
            <a:normAutofit/>
          </a:bodyPr>
          <a:lstStyle/>
          <a:p>
            <a:pPr>
              <a:spcAft>
                <a:spcPts val="600"/>
              </a:spcAft>
            </a:pPr>
            <a:fld id="{476B0BEA-9D7E-4952-AEF1-39309E959204}" type="datetime7">
              <a:rPr lang="fr-BE" smtClean="0"/>
              <a:t>nov.-23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390765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LinesVTI">
  <a:themeElements>
    <a:clrScheme name="SketchLines">
      <a:dk1>
        <a:sysClr val="windowText" lastClr="000000"/>
      </a:dk1>
      <a:lt1>
        <a:sysClr val="window" lastClr="FFFFFF"/>
      </a:lt1>
      <a:dk2>
        <a:srgbClr val="564E4E"/>
      </a:dk2>
      <a:lt2>
        <a:srgbClr val="EEEBE2"/>
      </a:lt2>
      <a:accent1>
        <a:srgbClr val="E54837"/>
      </a:accent1>
      <a:accent2>
        <a:srgbClr val="947F53"/>
      </a:accent2>
      <a:accent3>
        <a:srgbClr val="BE8D64"/>
      </a:accent3>
      <a:accent4>
        <a:srgbClr val="E0C171"/>
      </a:accent4>
      <a:accent5>
        <a:srgbClr val="968572"/>
      </a:accent5>
      <a:accent6>
        <a:srgbClr val="855D5D"/>
      </a:accent6>
      <a:hlink>
        <a:srgbClr val="CC9900"/>
      </a:hlink>
      <a:folHlink>
        <a:srgbClr val="96A9A9"/>
      </a:folHlink>
    </a:clrScheme>
    <a:fontScheme name="Custom 7">
      <a:majorFont>
        <a:latin typeface="Meiryo"/>
        <a:ea typeface=""/>
        <a:cs typeface=""/>
      </a:majorFont>
      <a:minorFont>
        <a:latin typeface="Meiryo"/>
        <a:ea typeface=""/>
        <a:cs typeface="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LinesVTI" id="{8C0B0F05-C8D0-4078-9615-83E590287484}" vid="{43A7BC57-C1E3-4EE6-BDBC-5422DD574AF2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00A632A4D2D5F458839C3BBF694257E" ma:contentTypeVersion="15" ma:contentTypeDescription="Crée un document." ma:contentTypeScope="" ma:versionID="ec51950c58c156297ad387a5cb88e3e8">
  <xsd:schema xmlns:xsd="http://www.w3.org/2001/XMLSchema" xmlns:xs="http://www.w3.org/2001/XMLSchema" xmlns:p="http://schemas.microsoft.com/office/2006/metadata/properties" xmlns:ns2="40177311-e82e-4a0f-a828-cc2fbd17eef5" xmlns:ns3="6ba573bc-4394-4cd9-a0ca-9a66d476603e" targetNamespace="http://schemas.microsoft.com/office/2006/metadata/properties" ma:root="true" ma:fieldsID="3b5f8ab862ed79437703803f267fa486" ns2:_="" ns3:_="">
    <xsd:import namespace="40177311-e82e-4a0f-a828-cc2fbd17eef5"/>
    <xsd:import namespace="6ba573bc-4394-4cd9-a0ca-9a66d476603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DateTaken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177311-e82e-4a0f-a828-cc2fbd17ee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dexed="true" ma:internalName="MediaServiceLocation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Balises d’images" ma:readOnly="false" ma:fieldId="{5cf76f15-5ced-4ddc-b409-7134ff3c332f}" ma:taxonomyMulti="true" ma:sspId="d4d4d00e-695c-4d54-81cf-824065d7f40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ba573bc-4394-4cd9-a0ca-9a66d476603e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599b5b0b-a9fa-4a55-9213-3e8ef01fdc6a}" ma:internalName="TaxCatchAll" ma:showField="CatchAllData" ma:web="6ba573bc-4394-4cd9-a0ca-9a66d476603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0177311-e82e-4a0f-a828-cc2fbd17eef5">
      <Terms xmlns="http://schemas.microsoft.com/office/infopath/2007/PartnerControls"/>
    </lcf76f155ced4ddcb4097134ff3c332f>
    <TaxCatchAll xmlns="6ba573bc-4394-4cd9-a0ca-9a66d476603e" xsi:nil="true"/>
  </documentManagement>
</p:properties>
</file>

<file path=customXml/itemProps1.xml><?xml version="1.0" encoding="utf-8"?>
<ds:datastoreItem xmlns:ds="http://schemas.openxmlformats.org/officeDocument/2006/customXml" ds:itemID="{389DEFCB-A07A-4920-B18B-6CC6A8F9DEC3}"/>
</file>

<file path=customXml/itemProps2.xml><?xml version="1.0" encoding="utf-8"?>
<ds:datastoreItem xmlns:ds="http://schemas.openxmlformats.org/officeDocument/2006/customXml" ds:itemID="{8E921778-15E7-4AEA-BF96-246BB2DAF8B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697C436-5FAA-443E-AA2F-5D88DB590288}"/>
</file>

<file path=docProps/app.xml><?xml version="1.0" encoding="utf-8"?>
<Properties xmlns="http://schemas.openxmlformats.org/officeDocument/2006/extended-properties" xmlns:vt="http://schemas.openxmlformats.org/officeDocument/2006/docPropsVTypes">
  <TotalTime>325</TotalTime>
  <Words>336</Words>
  <Application>Microsoft Office PowerPoint</Application>
  <PresentationFormat>Grand écran</PresentationFormat>
  <Paragraphs>44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4" baseType="lpstr">
      <vt:lpstr>Meiryo</vt:lpstr>
      <vt:lpstr>Calibri</vt:lpstr>
      <vt:lpstr>Corbel</vt:lpstr>
      <vt:lpstr>Open Sans</vt:lpstr>
      <vt:lpstr>SketchLinesVTI</vt:lpstr>
      <vt:lpstr>MàF revenus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BIM</dc:title>
  <dc:creator>Sylvie LEJEUNE</dc:creator>
  <cp:lastModifiedBy>Sylvie LEJEUNE</cp:lastModifiedBy>
  <cp:revision>3</cp:revision>
  <dcterms:created xsi:type="dcterms:W3CDTF">2023-10-09T11:12:27Z</dcterms:created>
  <dcterms:modified xsi:type="dcterms:W3CDTF">2023-11-07T15:32:49Z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0x010100700A632A4D2D5F458839C3BBF694257E</vt:lpwstr>
  </property>
</Properties>
</file>