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0D_F1C0B501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3"/>
  </p:sldMasterIdLst>
  <p:notesMasterIdLst>
    <p:notesMasterId r:id="rId12"/>
  </p:notesMasterIdLst>
  <p:sldIdLst>
    <p:sldId id="256" r:id="rId4"/>
    <p:sldId id="257" r:id="rId5"/>
    <p:sldId id="260" r:id="rId6"/>
    <p:sldId id="262" r:id="rId7"/>
    <p:sldId id="268" r:id="rId8"/>
    <p:sldId id="269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B53055-282D-CDB7-39C1-32876CEA985B}" name="Sylvie LEJEUNE" initials="SL" userId="S::sylvielejeune@sosburnout-belgique.org::8823c1f8-2503-4ab2-8aed-e0bf3dc10a1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E6CB71-B645-4A83-BFF6-7EB515BC2082}" v="10" dt="2023-10-25T06:51:54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E5E6CB71-B645-4A83-BFF6-7EB515BC2082}"/>
    <pc:docChg chg="custSel delSld modSld">
      <pc:chgData name="Sylvie LEJEUNE" userId="8823c1f8-2503-4ab2-8aed-e0bf3dc10a1a" providerId="ADAL" clId="{E5E6CB71-B645-4A83-BFF6-7EB515BC2082}" dt="2023-11-07T15:36:01.934" v="190" actId="20577"/>
      <pc:docMkLst>
        <pc:docMk/>
      </pc:docMkLst>
      <pc:sldChg chg="addSp delSp modSp mod delAnim">
        <pc:chgData name="Sylvie LEJEUNE" userId="8823c1f8-2503-4ab2-8aed-e0bf3dc10a1a" providerId="ADAL" clId="{E5E6CB71-B645-4A83-BFF6-7EB515BC2082}" dt="2023-11-07T15:33:20.617" v="97" actId="478"/>
        <pc:sldMkLst>
          <pc:docMk/>
          <pc:sldMk cId="1082271357" sldId="256"/>
        </pc:sldMkLst>
        <pc:spChg chg="mod">
          <ac:chgData name="Sylvie LEJEUNE" userId="8823c1f8-2503-4ab2-8aed-e0bf3dc10a1a" providerId="ADAL" clId="{E5E6CB71-B645-4A83-BFF6-7EB515BC2082}" dt="2023-10-25T06:49:14.482" v="6" actId="20577"/>
          <ac:spMkLst>
            <pc:docMk/>
            <pc:sldMk cId="1082271357" sldId="256"/>
            <ac:spMk id="2" creationId="{A6008BBE-AD63-01F9-E7C8-E16EAD87B5E2}"/>
          </ac:spMkLst>
        </pc:spChg>
        <pc:spChg chg="del">
          <ac:chgData name="Sylvie LEJEUNE" userId="8823c1f8-2503-4ab2-8aed-e0bf3dc10a1a" providerId="ADAL" clId="{E5E6CB71-B645-4A83-BFF6-7EB515BC2082}" dt="2023-11-07T15:33:17.374" v="96" actId="478"/>
          <ac:spMkLst>
            <pc:docMk/>
            <pc:sldMk cId="1082271357" sldId="256"/>
            <ac:spMk id="3" creationId="{2191F216-2D38-3756-A08C-622DAEBDF4B6}"/>
          </ac:spMkLst>
        </pc:spChg>
        <pc:spChg chg="add del mod">
          <ac:chgData name="Sylvie LEJEUNE" userId="8823c1f8-2503-4ab2-8aed-e0bf3dc10a1a" providerId="ADAL" clId="{E5E6CB71-B645-4A83-BFF6-7EB515BC2082}" dt="2023-11-07T15:33:20.617" v="97" actId="478"/>
          <ac:spMkLst>
            <pc:docMk/>
            <pc:sldMk cId="1082271357" sldId="256"/>
            <ac:spMk id="7" creationId="{0FE1B956-4987-4A87-41D7-00C5977764D3}"/>
          </ac:spMkLst>
        </pc:spChg>
      </pc:sldChg>
      <pc:sldChg chg="modSp mod">
        <pc:chgData name="Sylvie LEJEUNE" userId="8823c1f8-2503-4ab2-8aed-e0bf3dc10a1a" providerId="ADAL" clId="{E5E6CB71-B645-4A83-BFF6-7EB515BC2082}" dt="2023-11-07T15:33:37.913" v="99"/>
        <pc:sldMkLst>
          <pc:docMk/>
          <pc:sldMk cId="3541551922" sldId="257"/>
        </pc:sldMkLst>
        <pc:spChg chg="mod">
          <ac:chgData name="Sylvie LEJEUNE" userId="8823c1f8-2503-4ab2-8aed-e0bf3dc10a1a" providerId="ADAL" clId="{E5E6CB71-B645-4A83-BFF6-7EB515BC2082}" dt="2023-11-07T15:33:37.913" v="99"/>
          <ac:spMkLst>
            <pc:docMk/>
            <pc:sldMk cId="3541551922" sldId="257"/>
            <ac:spMk id="3" creationId="{D0D10413-32C5-EAF5-87E5-4DD3AFB6027C}"/>
          </ac:spMkLst>
        </pc:spChg>
      </pc:sldChg>
      <pc:sldChg chg="modSp mod">
        <pc:chgData name="Sylvie LEJEUNE" userId="8823c1f8-2503-4ab2-8aed-e0bf3dc10a1a" providerId="ADAL" clId="{E5E6CB71-B645-4A83-BFF6-7EB515BC2082}" dt="2023-11-07T15:33:50.350" v="112" actId="20577"/>
        <pc:sldMkLst>
          <pc:docMk/>
          <pc:sldMk cId="2928113284" sldId="262"/>
        </pc:sldMkLst>
        <pc:spChg chg="mod">
          <ac:chgData name="Sylvie LEJEUNE" userId="8823c1f8-2503-4ab2-8aed-e0bf3dc10a1a" providerId="ADAL" clId="{E5E6CB71-B645-4A83-BFF6-7EB515BC2082}" dt="2023-11-07T15:33:50.350" v="112" actId="20577"/>
          <ac:spMkLst>
            <pc:docMk/>
            <pc:sldMk cId="2928113284" sldId="262"/>
            <ac:spMk id="5" creationId="{E4EB0927-30FA-EFCC-0968-FD8AAB927948}"/>
          </ac:spMkLst>
        </pc:spChg>
      </pc:sldChg>
      <pc:sldChg chg="modSp mod">
        <pc:chgData name="Sylvie LEJEUNE" userId="8823c1f8-2503-4ab2-8aed-e0bf3dc10a1a" providerId="ADAL" clId="{E5E6CB71-B645-4A83-BFF6-7EB515BC2082}" dt="2023-11-07T15:36:01.934" v="190" actId="20577"/>
        <pc:sldMkLst>
          <pc:docMk/>
          <pc:sldMk cId="1958368172" sldId="264"/>
        </pc:sldMkLst>
        <pc:spChg chg="mod">
          <ac:chgData name="Sylvie LEJEUNE" userId="8823c1f8-2503-4ab2-8aed-e0bf3dc10a1a" providerId="ADAL" clId="{E5E6CB71-B645-4A83-BFF6-7EB515BC2082}" dt="2023-11-07T15:36:01.934" v="190" actId="20577"/>
          <ac:spMkLst>
            <pc:docMk/>
            <pc:sldMk cId="1958368172" sldId="264"/>
            <ac:spMk id="5" creationId="{7748ED37-7EE5-3F91-B958-5DC91E263A58}"/>
          </ac:spMkLst>
        </pc:spChg>
      </pc:sldChg>
      <pc:sldChg chg="del">
        <pc:chgData name="Sylvie LEJEUNE" userId="8823c1f8-2503-4ab2-8aed-e0bf3dc10a1a" providerId="ADAL" clId="{E5E6CB71-B645-4A83-BFF6-7EB515BC2082}" dt="2023-11-07T15:35:00.772" v="151" actId="2696"/>
        <pc:sldMkLst>
          <pc:docMk/>
          <pc:sldMk cId="3749708064" sldId="266"/>
        </pc:sldMkLst>
      </pc:sldChg>
      <pc:sldChg chg="modSp mod">
        <pc:chgData name="Sylvie LEJEUNE" userId="8823c1f8-2503-4ab2-8aed-e0bf3dc10a1a" providerId="ADAL" clId="{E5E6CB71-B645-4A83-BFF6-7EB515BC2082}" dt="2023-11-07T15:34:54.780" v="150" actId="20577"/>
        <pc:sldMkLst>
          <pc:docMk/>
          <pc:sldMk cId="440083209" sldId="268"/>
        </pc:sldMkLst>
        <pc:spChg chg="mod">
          <ac:chgData name="Sylvie LEJEUNE" userId="8823c1f8-2503-4ab2-8aed-e0bf3dc10a1a" providerId="ADAL" clId="{E5E6CB71-B645-4A83-BFF6-7EB515BC2082}" dt="2023-11-07T15:34:54.780" v="150" actId="20577"/>
          <ac:spMkLst>
            <pc:docMk/>
            <pc:sldMk cId="440083209" sldId="268"/>
            <ac:spMk id="4" creationId="{90404193-21A4-213D-4C19-9D61516B9463}"/>
          </ac:spMkLst>
        </pc:spChg>
      </pc:sldChg>
      <pc:sldChg chg="modSp mod addCm">
        <pc:chgData name="Sylvie LEJEUNE" userId="8823c1f8-2503-4ab2-8aed-e0bf3dc10a1a" providerId="ADAL" clId="{E5E6CB71-B645-4A83-BFF6-7EB515BC2082}" dt="2023-11-07T15:35:48.419" v="174" actId="20577"/>
        <pc:sldMkLst>
          <pc:docMk/>
          <pc:sldMk cId="4055938305" sldId="269"/>
        </pc:sldMkLst>
        <pc:spChg chg="mod">
          <ac:chgData name="Sylvie LEJEUNE" userId="8823c1f8-2503-4ab2-8aed-e0bf3dc10a1a" providerId="ADAL" clId="{E5E6CB71-B645-4A83-BFF6-7EB515BC2082}" dt="2023-11-07T15:35:15.267" v="165" actId="20577"/>
          <ac:spMkLst>
            <pc:docMk/>
            <pc:sldMk cId="4055938305" sldId="269"/>
            <ac:spMk id="4" creationId="{3F7819B8-0EE9-1880-55B2-CC2E4BA6DF6F}"/>
          </ac:spMkLst>
        </pc:spChg>
        <pc:spChg chg="mod">
          <ac:chgData name="Sylvie LEJEUNE" userId="8823c1f8-2503-4ab2-8aed-e0bf3dc10a1a" providerId="ADAL" clId="{E5E6CB71-B645-4A83-BFF6-7EB515BC2082}" dt="2023-11-07T15:35:48.419" v="174" actId="20577"/>
          <ac:spMkLst>
            <pc:docMk/>
            <pc:sldMk cId="4055938305" sldId="269"/>
            <ac:spMk id="5" creationId="{1DB8A096-007C-309D-5B5F-627BEE1EA4CC}"/>
          </ac:spMkLst>
        </pc:spChg>
        <pc:spChg chg="mod">
          <ac:chgData name="Sylvie LEJEUNE" userId="8823c1f8-2503-4ab2-8aed-e0bf3dc10a1a" providerId="ADAL" clId="{E5E6CB71-B645-4A83-BFF6-7EB515BC2082}" dt="2023-10-25T06:52:54.628" v="94" actId="1076"/>
          <ac:spMkLst>
            <pc:docMk/>
            <pc:sldMk cId="4055938305" sldId="269"/>
            <ac:spMk id="6" creationId="{811675F9-40E1-FE78-84A7-EE2ACB30A228}"/>
          </ac:spMkLst>
        </pc:spChg>
        <pc:picChg chg="mod">
          <ac:chgData name="Sylvie LEJEUNE" userId="8823c1f8-2503-4ab2-8aed-e0bf3dc10a1a" providerId="ADAL" clId="{E5E6CB71-B645-4A83-BFF6-7EB515BC2082}" dt="2023-10-25T06:51:06.305" v="14" actId="1076"/>
          <ac:picMkLst>
            <pc:docMk/>
            <pc:sldMk cId="4055938305" sldId="269"/>
            <ac:picMk id="7" creationId="{6E72C29F-13C1-A4BC-0D5F-538560C69F3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ylvie LEJEUNE" userId="8823c1f8-2503-4ab2-8aed-e0bf3dc10a1a" providerId="ADAL" clId="{E5E6CB71-B645-4A83-BFF6-7EB515BC2082}" dt="2023-10-25T06:52:33.931" v="92"/>
              <pc2:cmMkLst xmlns:pc2="http://schemas.microsoft.com/office/powerpoint/2019/9/main/command">
                <pc:docMk/>
                <pc:sldMk cId="4055938305" sldId="269"/>
                <pc2:cmMk id="{933829B6-2E00-49D9-B2A4-D83BF396E9A3}"/>
              </pc2:cmMkLst>
            </pc226:cmChg>
          </p:ext>
        </pc:extLst>
      </pc:sldChg>
    </pc:docChg>
  </pc:docChgLst>
</pc:chgInfo>
</file>

<file path=ppt/comments/modernComment_10D_F1C0B50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3829B6-2E00-49D9-B2A4-D83BF396E9A3}" authorId="{75B53055-282D-CDB7-39C1-32876CEA985B}" created="2023-10-25T06:52:33.88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055938305" sldId="269"/>
      <ac:spMk id="5" creationId="{1DB8A096-007C-309D-5B5F-627BEE1EA4CC}"/>
    </ac:deMkLst>
    <p188:txBody>
      <a:bodyPr/>
      <a:lstStyle/>
      <a:p>
        <a:r>
          <a:rPr lang="fr-BE"/>
          <a:t>Lien vers fiche BIM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D3328-A359-4FA1-8F6B-F3A4CF7DE88B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1DD901-72EF-42D2-9039-C97C12345228}">
      <dgm:prSet/>
      <dgm:spPr/>
      <dgm:t>
        <a:bodyPr/>
        <a:lstStyle/>
        <a:p>
          <a:r>
            <a:rPr lang="fr-BE" dirty="0"/>
            <a:t>Que devez-vous faire ?</a:t>
          </a:r>
          <a:endParaRPr lang="en-US" dirty="0"/>
        </a:p>
      </dgm:t>
    </dgm:pt>
    <dgm:pt modelId="{2FAB0817-3923-4912-8C53-3A95C29918B9}" type="parTrans" cxnId="{6EB1F772-4B97-40E5-941D-D0ED316F75F6}">
      <dgm:prSet/>
      <dgm:spPr/>
      <dgm:t>
        <a:bodyPr/>
        <a:lstStyle/>
        <a:p>
          <a:endParaRPr lang="en-US"/>
        </a:p>
      </dgm:t>
    </dgm:pt>
    <dgm:pt modelId="{5A7888A6-85B7-4F19-BA33-36236BBC819B}" type="sibTrans" cxnId="{6EB1F772-4B97-40E5-941D-D0ED316F75F6}">
      <dgm:prSet/>
      <dgm:spPr/>
      <dgm:t>
        <a:bodyPr/>
        <a:lstStyle/>
        <a:p>
          <a:endParaRPr lang="en-US"/>
        </a:p>
      </dgm:t>
    </dgm:pt>
    <dgm:pt modelId="{6F55CEB6-AF44-4968-9918-B4DC0B6255A2}">
      <dgm:prSet/>
      <dgm:spPr/>
      <dgm:t>
        <a:bodyPr/>
        <a:lstStyle/>
        <a:p>
          <a:r>
            <a:rPr lang="fr-BE" dirty="0"/>
            <a:t>RIEN</a:t>
          </a:r>
          <a:endParaRPr lang="en-US" dirty="0"/>
        </a:p>
      </dgm:t>
    </dgm:pt>
    <dgm:pt modelId="{94BD30FB-E2C3-4A44-B048-22B71BDE1F2D}" type="parTrans" cxnId="{22DFADE4-57DA-4FE2-9738-2F3A669F3813}">
      <dgm:prSet/>
      <dgm:spPr/>
      <dgm:t>
        <a:bodyPr/>
        <a:lstStyle/>
        <a:p>
          <a:endParaRPr lang="fr-BE"/>
        </a:p>
      </dgm:t>
    </dgm:pt>
    <dgm:pt modelId="{7D07837C-CC03-4ED9-8319-ADED962B5AEE}" type="sibTrans" cxnId="{22DFADE4-57DA-4FE2-9738-2F3A669F3813}">
      <dgm:prSet/>
      <dgm:spPr/>
      <dgm:t>
        <a:bodyPr/>
        <a:lstStyle/>
        <a:p>
          <a:endParaRPr lang="fr-BE"/>
        </a:p>
      </dgm:t>
    </dgm:pt>
    <dgm:pt modelId="{6A3C1E24-259D-44F2-9962-8FF5AA2F5AAB}" type="pres">
      <dgm:prSet presAssocID="{299D3328-A359-4FA1-8F6B-F3A4CF7DE88B}" presName="rootnode" presStyleCnt="0">
        <dgm:presLayoutVars>
          <dgm:chMax/>
          <dgm:chPref/>
          <dgm:dir/>
          <dgm:animLvl val="lvl"/>
        </dgm:presLayoutVars>
      </dgm:prSet>
      <dgm:spPr/>
    </dgm:pt>
    <dgm:pt modelId="{963DB3A6-B5CB-4E13-A2E7-8E990641D672}" type="pres">
      <dgm:prSet presAssocID="{7F1DD901-72EF-42D2-9039-C97C12345228}" presName="composite" presStyleCnt="0"/>
      <dgm:spPr/>
    </dgm:pt>
    <dgm:pt modelId="{B9BD8207-8E6D-4152-BB97-8EAF610230F6}" type="pres">
      <dgm:prSet presAssocID="{7F1DD901-72EF-42D2-9039-C97C12345228}" presName="bentUpArrow1" presStyleLbl="alignImgPlace1" presStyleIdx="0" presStyleCnt="1"/>
      <dgm:spPr/>
    </dgm:pt>
    <dgm:pt modelId="{B7FEA932-74BB-416B-A8D4-D5E444C573B9}" type="pres">
      <dgm:prSet presAssocID="{7F1DD901-72EF-42D2-9039-C97C12345228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43E09392-9C95-40A6-A9A8-C5F65B765E8B}" type="pres">
      <dgm:prSet presAssocID="{7F1DD901-72EF-42D2-9039-C97C12345228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351A7ABF-A86D-4CB4-B0F0-E027AA107F6E}" type="pres">
      <dgm:prSet presAssocID="{5A7888A6-85B7-4F19-BA33-36236BBC819B}" presName="sibTrans" presStyleCnt="0"/>
      <dgm:spPr/>
    </dgm:pt>
    <dgm:pt modelId="{3387C2DA-A1C3-46D4-AA63-BC73A1B3E11D}" type="pres">
      <dgm:prSet presAssocID="{6F55CEB6-AF44-4968-9918-B4DC0B6255A2}" presName="composite" presStyleCnt="0"/>
      <dgm:spPr/>
    </dgm:pt>
    <dgm:pt modelId="{3F1FEE20-97D9-423D-BF12-B760EE41C515}" type="pres">
      <dgm:prSet presAssocID="{6F55CEB6-AF44-4968-9918-B4DC0B6255A2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6EB1F772-4B97-40E5-941D-D0ED316F75F6}" srcId="{299D3328-A359-4FA1-8F6B-F3A4CF7DE88B}" destId="{7F1DD901-72EF-42D2-9039-C97C12345228}" srcOrd="0" destOrd="0" parTransId="{2FAB0817-3923-4912-8C53-3A95C29918B9}" sibTransId="{5A7888A6-85B7-4F19-BA33-36236BBC819B}"/>
    <dgm:cxn modelId="{C353FA8C-36CF-4357-9A22-125CA7EF771F}" type="presOf" srcId="{6F55CEB6-AF44-4968-9918-B4DC0B6255A2}" destId="{3F1FEE20-97D9-423D-BF12-B760EE41C515}" srcOrd="0" destOrd="0" presId="urn:microsoft.com/office/officeart/2005/8/layout/StepDownProcess"/>
    <dgm:cxn modelId="{1CEA41B9-17B9-4F53-9EBE-6020A7040A8C}" type="presOf" srcId="{299D3328-A359-4FA1-8F6B-F3A4CF7DE88B}" destId="{6A3C1E24-259D-44F2-9962-8FF5AA2F5AAB}" srcOrd="0" destOrd="0" presId="urn:microsoft.com/office/officeart/2005/8/layout/StepDownProcess"/>
    <dgm:cxn modelId="{4BA6C8BC-B86E-414F-BAB0-851512D57107}" type="presOf" srcId="{7F1DD901-72EF-42D2-9039-C97C12345228}" destId="{B7FEA932-74BB-416B-A8D4-D5E444C573B9}" srcOrd="0" destOrd="0" presId="urn:microsoft.com/office/officeart/2005/8/layout/StepDownProcess"/>
    <dgm:cxn modelId="{22DFADE4-57DA-4FE2-9738-2F3A669F3813}" srcId="{299D3328-A359-4FA1-8F6B-F3A4CF7DE88B}" destId="{6F55CEB6-AF44-4968-9918-B4DC0B6255A2}" srcOrd="1" destOrd="0" parTransId="{94BD30FB-E2C3-4A44-B048-22B71BDE1F2D}" sibTransId="{7D07837C-CC03-4ED9-8319-ADED962B5AEE}"/>
    <dgm:cxn modelId="{03237287-5377-4E2C-BAB5-5EB3FB3F9827}" type="presParOf" srcId="{6A3C1E24-259D-44F2-9962-8FF5AA2F5AAB}" destId="{963DB3A6-B5CB-4E13-A2E7-8E990641D672}" srcOrd="0" destOrd="0" presId="urn:microsoft.com/office/officeart/2005/8/layout/StepDownProcess"/>
    <dgm:cxn modelId="{95E81E84-1A45-4A95-9DBD-DA689AC45E21}" type="presParOf" srcId="{963DB3A6-B5CB-4E13-A2E7-8E990641D672}" destId="{B9BD8207-8E6D-4152-BB97-8EAF610230F6}" srcOrd="0" destOrd="0" presId="urn:microsoft.com/office/officeart/2005/8/layout/StepDownProcess"/>
    <dgm:cxn modelId="{E757404E-1FE5-4BDA-96B6-997CF33B4F15}" type="presParOf" srcId="{963DB3A6-B5CB-4E13-A2E7-8E990641D672}" destId="{B7FEA932-74BB-416B-A8D4-D5E444C573B9}" srcOrd="1" destOrd="0" presId="urn:microsoft.com/office/officeart/2005/8/layout/StepDownProcess"/>
    <dgm:cxn modelId="{C01BF0C4-408A-44CC-8E1F-43A663B70D54}" type="presParOf" srcId="{963DB3A6-B5CB-4E13-A2E7-8E990641D672}" destId="{43E09392-9C95-40A6-A9A8-C5F65B765E8B}" srcOrd="2" destOrd="0" presId="urn:microsoft.com/office/officeart/2005/8/layout/StepDownProcess"/>
    <dgm:cxn modelId="{7998E515-9908-45CE-8B51-6E00FFAB02B6}" type="presParOf" srcId="{6A3C1E24-259D-44F2-9962-8FF5AA2F5AAB}" destId="{351A7ABF-A86D-4CB4-B0F0-E027AA107F6E}" srcOrd="1" destOrd="0" presId="urn:microsoft.com/office/officeart/2005/8/layout/StepDownProcess"/>
    <dgm:cxn modelId="{D2F58C46-253A-4B70-971F-345A8A3B6CDE}" type="presParOf" srcId="{6A3C1E24-259D-44F2-9962-8FF5AA2F5AAB}" destId="{3387C2DA-A1C3-46D4-AA63-BC73A1B3E11D}" srcOrd="2" destOrd="0" presId="urn:microsoft.com/office/officeart/2005/8/layout/StepDownProcess"/>
    <dgm:cxn modelId="{2295417E-8C3F-4B21-BF59-5CE7588F698B}" type="presParOf" srcId="{3387C2DA-A1C3-46D4-AA63-BC73A1B3E11D}" destId="{3F1FEE20-97D9-423D-BF12-B760EE41C51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D8207-8E6D-4152-BB97-8EAF610230F6}">
      <dsp:nvSpPr>
        <dsp:cNvPr id="0" name=""/>
        <dsp:cNvSpPr/>
      </dsp:nvSpPr>
      <dsp:spPr>
        <a:xfrm rot="5400000">
          <a:off x="2431706" y="1512987"/>
          <a:ext cx="1353087" cy="154044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EA932-74BB-416B-A8D4-D5E444C573B9}">
      <dsp:nvSpPr>
        <dsp:cNvPr id="0" name=""/>
        <dsp:cNvSpPr/>
      </dsp:nvSpPr>
      <dsp:spPr>
        <a:xfrm>
          <a:off x="2073220" y="13062"/>
          <a:ext cx="2277802" cy="159438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 dirty="0"/>
            <a:t>Que devez-vous faire ?</a:t>
          </a:r>
          <a:endParaRPr lang="en-US" sz="2600" kern="1200" dirty="0"/>
        </a:p>
      </dsp:txBody>
      <dsp:txXfrm>
        <a:off x="2151066" y="90908"/>
        <a:ext cx="2122110" cy="1438696"/>
      </dsp:txXfrm>
    </dsp:sp>
    <dsp:sp modelId="{43E09392-9C95-40A6-A9A8-C5F65B765E8B}">
      <dsp:nvSpPr>
        <dsp:cNvPr id="0" name=""/>
        <dsp:cNvSpPr/>
      </dsp:nvSpPr>
      <dsp:spPr>
        <a:xfrm>
          <a:off x="4351023" y="165123"/>
          <a:ext cx="1656656" cy="128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FEE20-97D9-423D-BF12-B760EE41C515}">
      <dsp:nvSpPr>
        <dsp:cNvPr id="0" name=""/>
        <dsp:cNvSpPr/>
      </dsp:nvSpPr>
      <dsp:spPr>
        <a:xfrm>
          <a:off x="3961761" y="1804086"/>
          <a:ext cx="2277802" cy="1594388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 dirty="0"/>
            <a:t>RIEN</a:t>
          </a:r>
          <a:endParaRPr lang="en-US" sz="2600" kern="1200" dirty="0"/>
        </a:p>
      </dsp:txBody>
      <dsp:txXfrm>
        <a:off x="4039607" y="1881932"/>
        <a:ext cx="2122110" cy="1438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391D-7C06-453E-AC6B-230A1C8B8C16}" type="datetimeFigureOut">
              <a:rPr lang="fr-BE" smtClean="0"/>
              <a:t>07-11-23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7AAD-C0C2-4C82-84A3-95ABBDBA4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72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504A30F9-0ECF-4B7E-9204-99572C8E779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7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B07A-D351-4F3C-9415-ADD8EB8585D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DEDABB3-A7F9-4B0D-ACA0-FEBD74D73B8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E6C9-FC50-4174-AE6B-AB544155EBFD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C8AC4408-ADD9-4C45-895A-2FC184951379}" type="datetime7">
              <a:rPr lang="fr-BE" smtClean="0"/>
              <a:t>nov.-23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E451-7F36-4E6B-8199-157FDA179AB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9CCE-0C6F-47D5-BF13-8C47879DB8FB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58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9BCB-45EA-4D8B-A6AE-B8F8BD6FE076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03A2-0182-4F10-8C17-F5FC2722DB27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80B47AAD-A5DA-4BEF-90E1-CBC987B5634F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FD2D25-EF68-44F4-ABA2-A47414F717B1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708556-B21D-4B7D-AE85-600A35EEC9E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cout-remboursement/facilite-financiere/Pages/types-maximum-facturer-(MAF)-.aspx#Le_M%C3%A0F_pour_les_malades_chroniques" TargetMode="External"/><Relationship Id="rId2" Type="http://schemas.openxmlformats.org/officeDocument/2006/relationships/hyperlink" Target="https://www.inami.fgov.be/fr/themes/cout-remboursement/facilite-financiere/Pages/types-maximum-facturer-(MAF)-.aspx#Le_M%C3%A0F_pour_un_enfant_de_moins_de_19_a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microsoft.com/office/2018/10/relationships/comments" Target="../comments/modernComment_10D_F1C0B50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mi.fgov.be/fr/themes/cout-remboursement/facilite-financiere/Pages/maximum-facturer-(maf)-limite-depenses-soins-sante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6008BBE-AD63-01F9-E7C8-E16EAD87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9139" y="228600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fr-BE" sz="7200" dirty="0" err="1"/>
              <a:t>MàF</a:t>
            </a:r>
            <a:r>
              <a:rPr lang="fr-BE" sz="7200" dirty="0"/>
              <a:t> social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7BA37D-6412-C01A-2E10-22F73F5C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1" y="6172200"/>
            <a:ext cx="1918242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10A5D5-0216-44CF-90C1-79CD9D98A7BE}" type="datetime7">
              <a:rPr lang="fr-BE" smtClean="0"/>
              <a:t>nov.-23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43D5B0-00ED-D977-18A6-DD27DF89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6834" y="6170490"/>
            <a:ext cx="6098332" cy="4572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/>
              <a:t>© asbl SOS Burnout Belgique     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2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9F87E4D0-D347-4DA8-81D7-104733308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293" y="1074738"/>
            <a:ext cx="4906732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DC9CEF6-58E1-4D78-BBBE-76F779AD9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898498"/>
            <a:ext cx="5298208" cy="50322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7AF1248-67F7-4FEF-8D1D-FE33661A9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266" y="993913"/>
            <a:ext cx="5101442" cy="485195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58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Gratuit Photos gratuites de argent, cash, centimes Photos">
            <a:extLst>
              <a:ext uri="{FF2B5EF4-FFF2-40B4-BE49-F238E27FC236}">
                <a16:creationId xmlns:a16="http://schemas.microsoft.com/office/drawing/2014/main" id="{8C74AC30-656E-3130-970F-3A1127462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r="25388" b="2"/>
          <a:stretch/>
        </p:blipFill>
        <p:spPr bwMode="auto">
          <a:xfrm>
            <a:off x="1033670" y="1288109"/>
            <a:ext cx="4349282" cy="4221274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10413-32C5-EAF5-87E5-4DD3AFB60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085" y="1074738"/>
            <a:ext cx="5298206" cy="4327686"/>
          </a:xfrm>
        </p:spPr>
        <p:txBody>
          <a:bodyPr>
            <a:noAutofit/>
          </a:bodyPr>
          <a:lstStyle/>
          <a:p>
            <a:r>
              <a:rPr lang="fr-FR" b="0" i="0" dirty="0">
                <a:solidFill>
                  <a:srgbClr val="2D3235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Le </a:t>
            </a:r>
            <a:r>
              <a:rPr lang="fr-FR" b="0" i="0" dirty="0" err="1">
                <a:solidFill>
                  <a:srgbClr val="2D3235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MàF</a:t>
            </a:r>
            <a:r>
              <a:rPr lang="fr-FR" b="0" i="0" dirty="0">
                <a:solidFill>
                  <a:srgbClr val="2D3235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 est un système qui </a:t>
            </a:r>
            <a:r>
              <a:rPr lang="fr-FR" b="1" i="0" dirty="0">
                <a:solidFill>
                  <a:schemeClr val="accent6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limite les dépenses </a:t>
            </a:r>
            <a:r>
              <a:rPr lang="fr-FR" b="0" i="0" dirty="0">
                <a:solidFill>
                  <a:srgbClr val="2D3235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de soins de santé de votre foyer.</a:t>
            </a:r>
          </a:p>
          <a:p>
            <a:r>
              <a:rPr lang="fr-FR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L’INAMI fixe un plafond annuel de frais médicaux en fonction de vos revenus.</a:t>
            </a:r>
          </a:p>
          <a:p>
            <a:r>
              <a:rPr lang="fr-FR" b="1" i="0" dirty="0">
                <a:solidFill>
                  <a:schemeClr val="accent6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Si vos dépenses médicales</a:t>
            </a:r>
            <a:r>
              <a:rPr lang="fr-FR" i="0" dirty="0">
                <a:solidFill>
                  <a:schemeClr val="tx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, après intervention de la mutuelle, </a:t>
            </a:r>
            <a:r>
              <a:rPr lang="fr-FR" b="1" i="0" dirty="0">
                <a:solidFill>
                  <a:schemeClr val="accent6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dépassent ce plafond, </a:t>
            </a:r>
            <a:r>
              <a:rPr lang="fr-FR" i="0" dirty="0">
                <a:solidFill>
                  <a:schemeClr val="tx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v</a:t>
            </a:r>
            <a:r>
              <a:rPr lang="fr-FR" b="0" i="0" dirty="0">
                <a:solidFill>
                  <a:schemeClr val="tx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otre mutuelle remboursera entièrement les frais additionnels.</a:t>
            </a:r>
            <a:endParaRPr lang="fr-BE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Open Sans" panose="020B0606030504020204" pitchFamily="34" charset="0"/>
            </a:endParaRPr>
          </a:p>
          <a:p>
            <a:endParaRPr lang="fr-FR" dirty="0">
              <a:solidFill>
                <a:srgbClr val="2D3235"/>
              </a:solidFill>
              <a:latin typeface="Meiryo" panose="020B0604030504040204" pitchFamily="34" charset="-128"/>
              <a:ea typeface="Meiryo" panose="020B0604030504040204" pitchFamily="34" charset="-128"/>
              <a:cs typeface="Open Sans" panose="020B0606030504020204" pitchFamily="34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AC219A-2B93-DD72-2A36-66A99C7C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490"/>
            <a:ext cx="5667375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asbl SOS Burnout Belgique      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94BB3-C0B6-6664-CF9E-023AB153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71ABC-2C4A-46D6-9FD6-9BB9009C593B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C3B1A1-751B-F0F8-406E-B23DCDBC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7440" y="6170490"/>
            <a:ext cx="5294791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1B9380-BC06-DD26-436E-55B876F4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26FC6E77-2272-4AB9-ACAD-0E5A731159E9}" type="datetime7">
              <a:rPr lang="fr-BE" smtClean="0"/>
              <a:t>nov.-23</a:t>
            </a:fld>
            <a:endParaRPr lang="en-US"/>
          </a:p>
        </p:txBody>
      </p:sp>
      <p:graphicFrame>
        <p:nvGraphicFramePr>
          <p:cNvPr id="7" name="ZoneTexte 4">
            <a:extLst>
              <a:ext uri="{FF2B5EF4-FFF2-40B4-BE49-F238E27FC236}">
                <a16:creationId xmlns:a16="http://schemas.microsoft.com/office/drawing/2014/main" id="{A252D2CC-A2C7-D784-083D-09780A3CA3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585710"/>
              </p:ext>
            </p:extLst>
          </p:nvPr>
        </p:nvGraphicFramePr>
        <p:xfrm>
          <a:off x="2063202" y="1270454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66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C4CE3C4-3600-4353-9FE1-B32D06BEF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4EB0927-30FA-EFCC-0968-FD8AAB927948}"/>
              </a:ext>
            </a:extLst>
          </p:cNvPr>
          <p:cNvSpPr txBox="1"/>
          <p:nvPr/>
        </p:nvSpPr>
        <p:spPr>
          <a:xfrm>
            <a:off x="965354" y="1496219"/>
            <a:ext cx="5296964" cy="3651250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Votre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mutualité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vous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l’accorde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accent6"/>
                </a:solidFill>
              </a:rPr>
              <a:t>automatiquent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conditions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fixées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sont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remplies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fr-FR" dirty="0">
                <a:solidFill>
                  <a:srgbClr val="2D3235"/>
                </a:solidFill>
              </a:rPr>
              <a:t>Vous recevez un courrier de votre mutuelle l</a:t>
            </a:r>
            <a:r>
              <a:rPr lang="fr-FR" b="0" i="0" dirty="0">
                <a:solidFill>
                  <a:srgbClr val="2D3235"/>
                </a:solidFill>
                <a:effectLst/>
              </a:rPr>
              <a:t>ors du 1er remboursement effectué dans le cadre du MAF.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Graphique 6" descr="Badge coche avec un remplissage uni">
            <a:extLst>
              <a:ext uri="{FF2B5EF4-FFF2-40B4-BE49-F238E27FC236}">
                <a16:creationId xmlns:a16="http://schemas.microsoft.com/office/drawing/2014/main" id="{0EF4E77F-5256-D9C7-597F-F937C56FC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16599" y="1337500"/>
            <a:ext cx="2988679" cy="2988679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2484D6-D8AB-1749-5E72-4C0E10BC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2518" y="6170613"/>
            <a:ext cx="421199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D5642E-FEEF-9ED7-2EE2-3F846978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68C27955-3A44-4CC8-911B-34205B1AFB93}" type="datetime7">
              <a:rPr lang="en-US" smtClean="0"/>
              <a:pPr>
                <a:spcAft>
                  <a:spcPts val="600"/>
                </a:spcAft>
              </a:pPr>
              <a:t>Nov-23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1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0404193-21A4-213D-4C19-9D61516B9463}"/>
              </a:ext>
            </a:extLst>
          </p:cNvPr>
          <p:cNvSpPr txBox="1"/>
          <p:nvPr/>
        </p:nvSpPr>
        <p:spPr>
          <a:xfrm>
            <a:off x="746450" y="903287"/>
            <a:ext cx="6139542" cy="3995283"/>
          </a:xfrm>
          <a:prstGeom prst="rect">
            <a:avLst/>
          </a:prstGeom>
        </p:spPr>
        <p:txBody>
          <a:bodyPr vert="horz" lIns="109728" tIns="109728" rIns="109728" bIns="91440" rtlCol="0"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930"/>
              </a:spcBef>
            </a:pPr>
            <a:r>
              <a:rPr lang="en-US" sz="1800" b="1" u="sng" spc="150" dirty="0">
                <a:solidFill>
                  <a:schemeClr val="accent3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Conditions </a:t>
            </a:r>
            <a:r>
              <a:rPr lang="en-US" sz="1800" b="1" u="sng" spc="150" dirty="0" err="1">
                <a:solidFill>
                  <a:schemeClr val="accent3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fixées</a:t>
            </a:r>
            <a:r>
              <a:rPr lang="en-US" sz="1800" b="1" u="sng" spc="150" dirty="0">
                <a:solidFill>
                  <a:schemeClr val="accent3">
                    <a:lumMod val="7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: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Il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existe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4 types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MàF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, chacun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possède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son propre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objectif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propres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conditions :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L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MàF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revenus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FFFF00"/>
                </a:highlight>
                <a:ea typeface="Open Sans" panose="020B0606030504020204" pitchFamily="34" charset="0"/>
                <a:cs typeface="Open Sans" panose="020B0606030504020204" pitchFamily="34" charset="0"/>
              </a:rPr>
              <a:t>;( lien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FFFF00"/>
                </a:highlight>
                <a:ea typeface="Open Sans" panose="020B0606030504020204" pitchFamily="34" charset="0"/>
                <a:cs typeface="Open Sans" panose="020B0606030504020204" pitchFamily="34" charset="0"/>
              </a:rPr>
              <a:t>vers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FFFF00"/>
                </a:highlight>
                <a:ea typeface="Open Sans" panose="020B0606030504020204" pitchFamily="34" charset="0"/>
                <a:cs typeface="Open Sans" panose="020B0606030504020204" pitchFamily="34" charset="0"/>
              </a:rPr>
              <a:t> PP)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L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MàF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social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Le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MàF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pour enfant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moins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de 19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ans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 Le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MàF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 pour les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malades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chroniques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3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D242983-B7D1-B5D1-003C-FCDF7B1F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2518" y="6170613"/>
            <a:ext cx="421199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85" name="Freeform: Shape 308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87" name="Freeform: Shape 3086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3074" name="Picture 2" descr="Gratuit Illustration De La Chaîne En Métal Gris Sous Forme De 4 Chiffres Photos">
            <a:extLst>
              <a:ext uri="{FF2B5EF4-FFF2-40B4-BE49-F238E27FC236}">
                <a16:creationId xmlns:a16="http://schemas.microsoft.com/office/drawing/2014/main" id="{230A11B3-AF53-3AAA-9958-2ADEBAE2AA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2"/>
          <a:stretch/>
        </p:blipFill>
        <p:spPr bwMode="auto"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E672DFB-3353-9DC8-CF6B-8A7E10B7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68303A2-0182-4F10-8C17-F5FC2722DB27}" type="datetime7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Nov-23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8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BDC383-F410-47D8-6B2F-9C35B65E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03A2-0182-4F10-8C17-F5FC2722DB27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C7DCE1D-69E5-D1F2-D758-B2D1BC61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F7819B8-0EE9-1880-55B2-CC2E4BA6DF6F}"/>
              </a:ext>
            </a:extLst>
          </p:cNvPr>
          <p:cNvSpPr txBox="1"/>
          <p:nvPr/>
        </p:nvSpPr>
        <p:spPr>
          <a:xfrm>
            <a:off x="2845837" y="597159"/>
            <a:ext cx="5667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 est le plafond des frais à atteindre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B8A096-007C-309D-5B5F-627BEE1EA4CC}"/>
              </a:ext>
            </a:extLst>
          </p:cNvPr>
          <p:cNvSpPr txBox="1"/>
          <p:nvPr/>
        </p:nvSpPr>
        <p:spPr>
          <a:xfrm>
            <a:off x="2275581" y="1319119"/>
            <a:ext cx="7809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Cela dépend du type de </a:t>
            </a:r>
            <a:r>
              <a:rPr lang="fr-BE" dirty="0" err="1"/>
              <a:t>MàF</a:t>
            </a:r>
            <a:r>
              <a:rPr lang="fr-BE" dirty="0"/>
              <a:t> ( revenu/social/moins 19 ans/malade chronique)</a:t>
            </a:r>
          </a:p>
          <a:p>
            <a:endParaRPr lang="fr-BE" dirty="0"/>
          </a:p>
          <a:p>
            <a:r>
              <a:rPr lang="fr-FR" b="0" i="0" dirty="0">
                <a:effectLst/>
                <a:latin typeface="Open Sans" panose="020B0606030504020204" pitchFamily="34" charset="0"/>
              </a:rPr>
              <a:t>Si  vous </a:t>
            </a:r>
            <a:r>
              <a:rPr lang="fr-FR" dirty="0">
                <a:latin typeface="Open Sans" panose="020B0606030504020204" pitchFamily="34" charset="0"/>
              </a:rPr>
              <a:t>êtes bénéficiaire de l’intervention majorée (BIM), </a:t>
            </a:r>
            <a:r>
              <a:rPr lang="fr-FR" b="0" i="0" dirty="0">
                <a:effectLst/>
                <a:latin typeface="Open Sans" panose="020B0606030504020204" pitchFamily="34" charset="0"/>
              </a:rPr>
              <a:t>vous avez en principe droit au </a:t>
            </a:r>
            <a:r>
              <a:rPr lang="fr-FR" b="0" i="0" dirty="0" err="1">
                <a:effectLst/>
                <a:latin typeface="Open Sans" panose="020B0606030504020204" pitchFamily="34" charset="0"/>
              </a:rPr>
              <a:t>MàF</a:t>
            </a:r>
            <a:r>
              <a:rPr lang="fr-FR" b="0" i="0" dirty="0">
                <a:effectLst/>
                <a:latin typeface="Open Sans" panose="020B0606030504020204" pitchFamily="34" charset="0"/>
              </a:rPr>
              <a:t> social.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1675F9-40E1-FE78-84A7-EE2ACB30A228}"/>
              </a:ext>
            </a:extLst>
          </p:cNvPr>
          <p:cNvSpPr txBox="1"/>
          <p:nvPr/>
        </p:nvSpPr>
        <p:spPr>
          <a:xfrm>
            <a:off x="5952771" y="3740369"/>
            <a:ext cx="4374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Vous ne devez </a:t>
            </a:r>
            <a:r>
              <a:rPr lang="fr-BE" b="1" dirty="0">
                <a:solidFill>
                  <a:schemeClr val="accent6"/>
                </a:solidFill>
              </a:rPr>
              <a:t>pas vous inquiéter</a:t>
            </a:r>
            <a:r>
              <a:rPr lang="fr-BE" dirty="0"/>
              <a:t>, tous vos frais sont centralisés par votre mutuelle qui assure le suivi et la vérification.</a:t>
            </a:r>
          </a:p>
        </p:txBody>
      </p:sp>
      <p:pic>
        <p:nvPicPr>
          <p:cNvPr id="7" name="Picture 2" descr="Gratuit Un Homme En Chemise Rouge Couvrant Son Visage Photos">
            <a:extLst>
              <a:ext uri="{FF2B5EF4-FFF2-40B4-BE49-F238E27FC236}">
                <a16:creationId xmlns:a16="http://schemas.microsoft.com/office/drawing/2014/main" id="{6E72C29F-13C1-A4BC-0D5F-538560C69F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0" r="8238" b="1"/>
          <a:stretch/>
        </p:blipFill>
        <p:spPr bwMode="auto">
          <a:xfrm>
            <a:off x="1845596" y="3349965"/>
            <a:ext cx="3273805" cy="2798543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93830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tuit Photos gratuites de blister, fermer, médicament Photos">
            <a:extLst>
              <a:ext uri="{FF2B5EF4-FFF2-40B4-BE49-F238E27FC236}">
                <a16:creationId xmlns:a16="http://schemas.microsoft.com/office/drawing/2014/main" id="{D754EDE6-73BE-C8D8-3B7E-E4532A5E1E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r="5022" b="6"/>
          <a:stretch/>
        </p:blipFill>
        <p:spPr bwMode="auto">
          <a:xfrm>
            <a:off x="7582491" y="1471814"/>
            <a:ext cx="3200395" cy="3193052"/>
          </a:xfrm>
          <a:custGeom>
            <a:avLst/>
            <a:gdLst/>
            <a:ahLst/>
            <a:cxnLst/>
            <a:rect l="l" t="t" r="r" b="b"/>
            <a:pathLst>
              <a:path w="1460939" h="1457587">
                <a:moveTo>
                  <a:pt x="666642" y="761"/>
                </a:moveTo>
                <a:cubicBezTo>
                  <a:pt x="768387" y="5517"/>
                  <a:pt x="870370" y="31296"/>
                  <a:pt x="969648" y="77394"/>
                </a:cubicBezTo>
                <a:cubicBezTo>
                  <a:pt x="1066325" y="122210"/>
                  <a:pt x="1157208" y="185808"/>
                  <a:pt x="1232533" y="261292"/>
                </a:cubicBezTo>
                <a:cubicBezTo>
                  <a:pt x="1309169" y="338066"/>
                  <a:pt x="1368001" y="424098"/>
                  <a:pt x="1407375" y="516923"/>
                </a:cubicBezTo>
                <a:cubicBezTo>
                  <a:pt x="1447612" y="611811"/>
                  <a:pt x="1465340" y="709533"/>
                  <a:pt x="1460017" y="807370"/>
                </a:cubicBezTo>
                <a:cubicBezTo>
                  <a:pt x="1454656" y="905904"/>
                  <a:pt x="1414854" y="961733"/>
                  <a:pt x="1332517" y="1068817"/>
                </a:cubicBezTo>
                <a:cubicBezTo>
                  <a:pt x="1312651" y="1094644"/>
                  <a:pt x="1292108" y="1121366"/>
                  <a:pt x="1270978" y="1150817"/>
                </a:cubicBezTo>
                <a:cubicBezTo>
                  <a:pt x="1109512" y="1375823"/>
                  <a:pt x="944354" y="1467319"/>
                  <a:pt x="718754" y="1456774"/>
                </a:cubicBezTo>
                <a:cubicBezTo>
                  <a:pt x="570692" y="1449854"/>
                  <a:pt x="466441" y="1364155"/>
                  <a:pt x="324287" y="1234229"/>
                </a:cubicBezTo>
                <a:cubicBezTo>
                  <a:pt x="308407" y="1219713"/>
                  <a:pt x="292516" y="1205360"/>
                  <a:pt x="277132" y="1191496"/>
                </a:cubicBezTo>
                <a:cubicBezTo>
                  <a:pt x="193758" y="1116266"/>
                  <a:pt x="115022" y="1045203"/>
                  <a:pt x="64157" y="969666"/>
                </a:cubicBezTo>
                <a:cubicBezTo>
                  <a:pt x="15531" y="897456"/>
                  <a:pt x="-4055" y="826369"/>
                  <a:pt x="690" y="739158"/>
                </a:cubicBezTo>
                <a:cubicBezTo>
                  <a:pt x="3663" y="684512"/>
                  <a:pt x="10339" y="631420"/>
                  <a:pt x="20512" y="580440"/>
                </a:cubicBezTo>
                <a:cubicBezTo>
                  <a:pt x="51034" y="427499"/>
                  <a:pt x="113036" y="293567"/>
                  <a:pt x="201002" y="193692"/>
                </a:cubicBezTo>
                <a:cubicBezTo>
                  <a:pt x="258389" y="128559"/>
                  <a:pt x="325666" y="78993"/>
                  <a:pt x="400969" y="46398"/>
                </a:cubicBezTo>
                <a:cubicBezTo>
                  <a:pt x="481317" y="11650"/>
                  <a:pt x="570689" y="-3724"/>
                  <a:pt x="666642" y="76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atuit Matériel Médical Dans Une Salle D'opération Photos">
            <a:extLst>
              <a:ext uri="{FF2B5EF4-FFF2-40B4-BE49-F238E27FC236}">
                <a16:creationId xmlns:a16="http://schemas.microsoft.com/office/drawing/2014/main" id="{9DBFE4F5-8ABB-B394-8C26-20B602C2F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7" b="6273"/>
          <a:stretch/>
        </p:blipFill>
        <p:spPr bwMode="auto">
          <a:xfrm>
            <a:off x="10438926" y="313676"/>
            <a:ext cx="1572375" cy="1527160"/>
          </a:xfrm>
          <a:custGeom>
            <a:avLst/>
            <a:gdLst/>
            <a:ahLst/>
            <a:cxnLst/>
            <a:rect l="l" t="t" r="r" b="b"/>
            <a:pathLst>
              <a:path w="3229624" h="3136753">
                <a:moveTo>
                  <a:pt x="1381391" y="0"/>
                </a:moveTo>
                <a:cubicBezTo>
                  <a:pt x="1606564" y="0"/>
                  <a:pt x="1834785" y="45343"/>
                  <a:pt x="2059473" y="134808"/>
                </a:cubicBezTo>
                <a:cubicBezTo>
                  <a:pt x="2278271" y="221767"/>
                  <a:pt x="2486532" y="349842"/>
                  <a:pt x="2661875" y="505136"/>
                </a:cubicBezTo>
                <a:cubicBezTo>
                  <a:pt x="2840267" y="663081"/>
                  <a:pt x="2980471" y="842800"/>
                  <a:pt x="3078538" y="1039139"/>
                </a:cubicBezTo>
                <a:cubicBezTo>
                  <a:pt x="3178754" y="1239845"/>
                  <a:pt x="3229624" y="1448935"/>
                  <a:pt x="3229624" y="1660601"/>
                </a:cubicBezTo>
                <a:cubicBezTo>
                  <a:pt x="3229624" y="1873772"/>
                  <a:pt x="3148467" y="1998264"/>
                  <a:pt x="2979570" y="2237652"/>
                </a:cubicBezTo>
                <a:cubicBezTo>
                  <a:pt x="2938818" y="2295387"/>
                  <a:pt x="2896681" y="2355125"/>
                  <a:pt x="2853573" y="2420811"/>
                </a:cubicBezTo>
                <a:cubicBezTo>
                  <a:pt x="2524165" y="2922650"/>
                  <a:pt x="2170571" y="3136753"/>
                  <a:pt x="1671296" y="3136753"/>
                </a:cubicBezTo>
                <a:cubicBezTo>
                  <a:pt x="1343621" y="3136753"/>
                  <a:pt x="1103200" y="2962334"/>
                  <a:pt x="773792" y="2696300"/>
                </a:cubicBezTo>
                <a:cubicBezTo>
                  <a:pt x="736992" y="2666574"/>
                  <a:pt x="700191" y="2637206"/>
                  <a:pt x="664567" y="2608839"/>
                </a:cubicBezTo>
                <a:cubicBezTo>
                  <a:pt x="471484" y="2454908"/>
                  <a:pt x="289141" y="2309498"/>
                  <a:pt x="167788" y="2151625"/>
                </a:cubicBezTo>
                <a:cubicBezTo>
                  <a:pt x="51770" y="2000701"/>
                  <a:pt x="0" y="1849275"/>
                  <a:pt x="0" y="1660601"/>
                </a:cubicBezTo>
                <a:cubicBezTo>
                  <a:pt x="0" y="1187698"/>
                  <a:pt x="133758" y="762501"/>
                  <a:pt x="376675" y="463304"/>
                </a:cubicBezTo>
                <a:cubicBezTo>
                  <a:pt x="495532" y="316964"/>
                  <a:pt x="638093" y="203215"/>
                  <a:pt x="800406" y="125283"/>
                </a:cubicBezTo>
                <a:cubicBezTo>
                  <a:pt x="973600" y="42190"/>
                  <a:pt x="1169040" y="0"/>
                  <a:pt x="138139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ratuit Billets Et Pièces En Euros Photos">
            <a:extLst>
              <a:ext uri="{FF2B5EF4-FFF2-40B4-BE49-F238E27FC236}">
                <a16:creationId xmlns:a16="http://schemas.microsoft.com/office/drawing/2014/main" id="{78733D30-DE6B-5AA9-2604-61E27B214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9" b="993"/>
          <a:stretch/>
        </p:blipFill>
        <p:spPr bwMode="auto">
          <a:xfrm>
            <a:off x="4690578" y="4531399"/>
            <a:ext cx="4342418" cy="2326598"/>
          </a:xfrm>
          <a:custGeom>
            <a:avLst/>
            <a:gdLst/>
            <a:ahLst/>
            <a:cxnLst/>
            <a:rect l="l" t="t" r="r" b="b"/>
            <a:pathLst>
              <a:path w="4342418" h="2326598">
                <a:moveTo>
                  <a:pt x="2095263" y="0"/>
                </a:moveTo>
                <a:cubicBezTo>
                  <a:pt x="2535842" y="0"/>
                  <a:pt x="2859100" y="212041"/>
                  <a:pt x="3302009" y="535461"/>
                </a:cubicBezTo>
                <a:cubicBezTo>
                  <a:pt x="3351489" y="571599"/>
                  <a:pt x="3400971" y="607304"/>
                  <a:pt x="3448868" y="641789"/>
                </a:cubicBezTo>
                <a:cubicBezTo>
                  <a:pt x="3708481" y="828924"/>
                  <a:pt x="3953651" y="1005699"/>
                  <a:pt x="4116817" y="1197627"/>
                </a:cubicBezTo>
                <a:cubicBezTo>
                  <a:pt x="4272807" y="1381106"/>
                  <a:pt x="4342418" y="1565193"/>
                  <a:pt x="4342418" y="1794567"/>
                </a:cubicBezTo>
                <a:cubicBezTo>
                  <a:pt x="4342418" y="1974226"/>
                  <a:pt x="4324854" y="2148221"/>
                  <a:pt x="4290737" y="2313648"/>
                </a:cubicBezTo>
                <a:lnTo>
                  <a:pt x="4287332" y="2326598"/>
                </a:lnTo>
                <a:lnTo>
                  <a:pt x="101485" y="2326598"/>
                </a:lnTo>
                <a:lnTo>
                  <a:pt x="51042" y="2177320"/>
                </a:lnTo>
                <a:cubicBezTo>
                  <a:pt x="17099" y="2051107"/>
                  <a:pt x="0" y="1923228"/>
                  <a:pt x="0" y="1794567"/>
                </a:cubicBezTo>
                <a:cubicBezTo>
                  <a:pt x="0" y="1535414"/>
                  <a:pt x="109119" y="1384068"/>
                  <a:pt x="336212" y="1093043"/>
                </a:cubicBezTo>
                <a:cubicBezTo>
                  <a:pt x="391003" y="1022854"/>
                  <a:pt x="447661" y="950229"/>
                  <a:pt x="505621" y="870376"/>
                </a:cubicBezTo>
                <a:cubicBezTo>
                  <a:pt x="948530" y="260284"/>
                  <a:pt x="1423957" y="0"/>
                  <a:pt x="20952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748ED37-7EE5-3F91-B958-5DC91E263A58}"/>
              </a:ext>
            </a:extLst>
          </p:cNvPr>
          <p:cNvSpPr txBox="1"/>
          <p:nvPr/>
        </p:nvSpPr>
        <p:spPr>
          <a:xfrm>
            <a:off x="834898" y="751995"/>
            <a:ext cx="5748793" cy="3752742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dirty="0" err="1">
                <a:solidFill>
                  <a:schemeClr val="accent3"/>
                </a:solidFill>
              </a:rPr>
              <a:t>Avantages</a:t>
            </a:r>
            <a:r>
              <a:rPr lang="en-US" sz="2800" dirty="0">
                <a:solidFill>
                  <a:schemeClr val="accent3"/>
                </a:solidFill>
              </a:rPr>
              <a:t> ?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3600" dirty="0">
              <a:solidFill>
                <a:schemeClr val="accent3"/>
              </a:solidFill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fr-BE" sz="1600" i="0" dirty="0">
                <a:effectLst/>
              </a:rPr>
              <a:t>Plafond garanti des frais médicaux et protection financière en fonction de vos revenus.</a:t>
            </a:r>
            <a:endParaRPr lang="en-US" sz="1600" dirty="0">
              <a:solidFill>
                <a:srgbClr val="2D3235"/>
              </a:solidFill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243AEC-2172-6A36-E1E0-2C39C154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1" y="6170613"/>
            <a:ext cx="4031310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ED2443-DB53-D026-129A-5CA6767D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26272" y="6170613"/>
            <a:ext cx="2840037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AC3DEA9B-9FD5-4053-B4BA-A5D708B879F5}" type="datetime7">
              <a:rPr lang="fr-BE" smtClean="0">
                <a:solidFill>
                  <a:srgbClr val="FFFFFF"/>
                </a:solidFill>
              </a:r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8" name="Picture 6" descr="Gratuit Photos gratuites de agencement, aider, arrière-plan blanc Photos">
            <a:extLst>
              <a:ext uri="{FF2B5EF4-FFF2-40B4-BE49-F238E27FC236}">
                <a16:creationId xmlns:a16="http://schemas.microsoft.com/office/drawing/2014/main" id="{078BA89E-8E92-3FA1-DEE9-BCF6596B6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3" r="-2" b="4971"/>
          <a:stretch/>
        </p:blipFill>
        <p:spPr bwMode="auto">
          <a:xfrm>
            <a:off x="9890800" y="4504737"/>
            <a:ext cx="2301053" cy="2353263"/>
          </a:xfrm>
          <a:custGeom>
            <a:avLst/>
            <a:gdLst/>
            <a:ahLst/>
            <a:cxnLst/>
            <a:rect l="l" t="t" r="r" b="b"/>
            <a:pathLst>
              <a:path w="2301053" h="2353263">
                <a:moveTo>
                  <a:pt x="1270369" y="0"/>
                </a:moveTo>
                <a:cubicBezTo>
                  <a:pt x="1649873" y="0"/>
                  <a:pt x="1918643" y="166182"/>
                  <a:pt x="2169031" y="555697"/>
                </a:cubicBezTo>
                <a:cubicBezTo>
                  <a:pt x="2201797" y="606681"/>
                  <a:pt x="2233825" y="653048"/>
                  <a:pt x="2264801" y="697861"/>
                </a:cubicBezTo>
                <a:lnTo>
                  <a:pt x="2301053" y="750844"/>
                </a:lnTo>
                <a:lnTo>
                  <a:pt x="2301053" y="1690961"/>
                </a:lnTo>
                <a:lnTo>
                  <a:pt x="2204569" y="1846533"/>
                </a:lnTo>
                <a:cubicBezTo>
                  <a:pt x="2151658" y="1915779"/>
                  <a:pt x="2091116" y="1981301"/>
                  <a:pt x="2023318" y="2042598"/>
                </a:cubicBezTo>
                <a:cubicBezTo>
                  <a:pt x="1890039" y="2163134"/>
                  <a:pt x="1731737" y="2262542"/>
                  <a:pt x="1565428" y="2330038"/>
                </a:cubicBezTo>
                <a:lnTo>
                  <a:pt x="1500033" y="2353263"/>
                </a:lnTo>
                <a:lnTo>
                  <a:pt x="646421" y="2353263"/>
                </a:lnTo>
                <a:lnTo>
                  <a:pt x="608395" y="2337431"/>
                </a:lnTo>
                <a:cubicBezTo>
                  <a:pt x="485021" y="2276942"/>
                  <a:pt x="376658" y="2188653"/>
                  <a:pt x="286313" y="2075066"/>
                </a:cubicBezTo>
                <a:cubicBezTo>
                  <a:pt x="101671" y="1842836"/>
                  <a:pt x="0" y="1512810"/>
                  <a:pt x="0" y="1145754"/>
                </a:cubicBezTo>
                <a:cubicBezTo>
                  <a:pt x="0" y="999309"/>
                  <a:pt x="39351" y="881777"/>
                  <a:pt x="127537" y="764633"/>
                </a:cubicBezTo>
                <a:cubicBezTo>
                  <a:pt x="219780" y="642095"/>
                  <a:pt x="358378" y="529233"/>
                  <a:pt x="505143" y="409755"/>
                </a:cubicBezTo>
                <a:cubicBezTo>
                  <a:pt x="532223" y="387738"/>
                  <a:pt x="560195" y="364941"/>
                  <a:pt x="588168" y="341869"/>
                </a:cubicBezTo>
                <a:cubicBezTo>
                  <a:pt x="838553" y="135381"/>
                  <a:pt x="1021300" y="0"/>
                  <a:pt x="12703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6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2EAA5F4-AB44-56A9-33AA-4B4286429EB5}"/>
              </a:ext>
            </a:extLst>
          </p:cNvPr>
          <p:cNvSpPr txBox="1"/>
          <p:nvPr/>
        </p:nvSpPr>
        <p:spPr>
          <a:xfrm>
            <a:off x="1572317" y="903249"/>
            <a:ext cx="3437833" cy="4337435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aller plus loin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consultez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 site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l’INAMI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fr-FR" dirty="0">
                <a:hlinkClick r:id="rId2"/>
              </a:rPr>
              <a:t>ICI</a:t>
            </a: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8FEEA9-4FB3-F2D5-21A9-9AB9F884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F2486-6D9D-5D26-AFDC-FE7756E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76B0BEA-9D7E-4952-AEF1-39309E959204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076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1FA3559C-CB14-4C91-9EC1-EB4ECA693487}"/>
</file>

<file path=customXml/itemProps2.xml><?xml version="1.0" encoding="utf-8"?>
<ds:datastoreItem xmlns:ds="http://schemas.openxmlformats.org/officeDocument/2006/customXml" ds:itemID="{8E921778-15E7-4AEA-BF96-246BB2DAF8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6F88CE-CEF5-4D30-A518-BCDF076DCA8B}"/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284</Words>
  <Application>Microsoft Office PowerPoint</Application>
  <PresentationFormat>Grand écran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Meiryo</vt:lpstr>
      <vt:lpstr>Calibri</vt:lpstr>
      <vt:lpstr>Corbel</vt:lpstr>
      <vt:lpstr>Open Sans</vt:lpstr>
      <vt:lpstr>SketchLinesVTI</vt:lpstr>
      <vt:lpstr>MàF social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</dc:title>
  <dc:creator>Sylvie LEJEUNE</dc:creator>
  <cp:lastModifiedBy>Sylvie LEJEUNE</cp:lastModifiedBy>
  <cp:revision>3</cp:revision>
  <dcterms:created xsi:type="dcterms:W3CDTF">2023-10-09T11:12:27Z</dcterms:created>
  <dcterms:modified xsi:type="dcterms:W3CDTF">2023-11-07T15:36:04Z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</Properties>
</file>